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9" r:id="rId3"/>
    <p:sldId id="321" r:id="rId4"/>
    <p:sldId id="320" r:id="rId5"/>
    <p:sldId id="322" r:id="rId6"/>
    <p:sldId id="323" r:id="rId7"/>
    <p:sldId id="28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j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>
        <p:scale>
          <a:sx n="84" d="100"/>
          <a:sy n="84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CF227-5898-4443-8356-4758131268A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F85E-02D4-4E75-B03D-569BF59B3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Title slide English/Arabic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3CA785-1698-4764-82E1-4F3831C3616C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F85E-02D4-4E75-B03D-569BF59B3C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F85E-02D4-4E75-B03D-569BF59B3C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F85E-02D4-4E75-B03D-569BF59B3C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F85E-02D4-4E75-B03D-569BF59B3C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F85E-02D4-4E75-B03D-569BF59B3C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8225"/>
            <a:ext cx="4648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p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6176963"/>
            <a:ext cx="1627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2011 LOGOS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17702"/>
          <a:stretch>
            <a:fillRect/>
          </a:stretch>
        </p:blipFill>
        <p:spPr bwMode="auto">
          <a:xfrm>
            <a:off x="3276600" y="3176588"/>
            <a:ext cx="25908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41988"/>
            <a:ext cx="81819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3"/>
          <p:cNvSpPr>
            <a:spLocks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Towards a gender-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senstive</a:t>
            </a:r>
            <a:r>
              <a:rPr lang="en-US" alt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RBM system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ESCWA Experts meeting Gender and 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9-10 May 2016</a:t>
            </a:r>
            <a:endParaRPr lang="en-US" alt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0" y="0"/>
            <a:ext cx="9172575" cy="638175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UNRWA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5" y="65520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2455" y="3581401"/>
            <a:ext cx="8458200" cy="21297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AU" sz="2000" dirty="0" smtClean="0"/>
          </a:p>
          <a:p>
            <a:pPr marL="0" indent="0" algn="just">
              <a:buNone/>
            </a:pPr>
            <a:r>
              <a:rPr lang="en-AU" sz="2000" dirty="0" smtClean="0"/>
              <a:t>UNRWA </a:t>
            </a:r>
            <a:r>
              <a:rPr lang="en-AU" sz="2000" dirty="0"/>
              <a:t>is a United Nations agency established by the General Assembly in 1949 and is mandated to provide assistance and protection to a population of some 5 million registered Palestine refugees. Its mission is to help Palestine refugees in Jordan, Lebanon, Syria, West Bank and the Gaza Strip to achieve their full potential in human development, pending a just solution to their plight. UNRWA’s services encompass education, health care, relief and social services, camp infrastructure and improvement, microfinance and emergency assistance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9087"/>
            <a:ext cx="4103255" cy="33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0" y="0"/>
            <a:ext cx="9172575" cy="638175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UNRWA MTS 2016-2021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5" y="65520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1" y="762000"/>
            <a:ext cx="7205027" cy="30140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2455" y="3776027"/>
            <a:ext cx="8458200" cy="19351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UNRWA MTS puts gender at the heart of the analysis of the needs of Palestine Refugees: sex, residence, and socio-economic status are the variables in the analytical framework for vulnerabilities.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GB" sz="2000" dirty="0" smtClean="0"/>
              <a:t>UNRWA </a:t>
            </a:r>
            <a:r>
              <a:rPr lang="en-GB" sz="2000" dirty="0"/>
              <a:t>embeds gender equality across all dimensions of the MTS Strategic Outcomes and in its management and operational objectives. </a:t>
            </a:r>
            <a:r>
              <a:rPr lang="en-GB" sz="2000" dirty="0" smtClean="0"/>
              <a:t>Key indicators </a:t>
            </a:r>
            <a:r>
              <a:rPr lang="en-GB" sz="2000" dirty="0"/>
              <a:t>and targets are disaggregated </a:t>
            </a:r>
            <a:r>
              <a:rPr lang="en-GB" sz="2000" dirty="0" smtClean="0"/>
              <a:t>by </a:t>
            </a:r>
            <a:r>
              <a:rPr lang="en-GB" sz="2000" dirty="0"/>
              <a:t>sex, thereby ensuring that gender receives specific attention at all stages of the programme cycle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9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-76200" y="0"/>
            <a:ext cx="9248775" cy="8382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2800" dirty="0" smtClean="0"/>
              <a:t>UNRWA Common Monitoring Matrix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472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UNRWA uses more than 200 indicators (at the outcome and output levels) 80 are sex-disaggregated. They include main strategic areas in the </a:t>
            </a:r>
            <a:r>
              <a:rPr lang="en-US" dirty="0" err="1" smtClean="0"/>
              <a:t>programmes</a:t>
            </a:r>
            <a:r>
              <a:rPr lang="en-US" dirty="0" smtClean="0"/>
              <a:t> or the areas where a gender gap is already identified.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UNRWA sex disaggregated data allows to look into parity in access to services</a:t>
            </a:r>
          </a:p>
          <a:p>
            <a:pPr algn="just"/>
            <a:r>
              <a:rPr lang="en-US" dirty="0" smtClean="0"/>
              <a:t>Examples: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students participated in at least one recreational and extracurricular activity (disaggregated by sex and disability</a:t>
            </a:r>
            <a:r>
              <a:rPr lang="en-US" dirty="0" smtClean="0"/>
              <a:t>) 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/>
              <a:t>Percentage of registered persons  affected by an emergency receiving humanitarian assistance (food, cash, job creation, NFIs) (disaggregation by sex, age and disability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UNRWA disaggregated indicators looks into quality of access:</a:t>
            </a:r>
          </a:p>
          <a:p>
            <a:pPr algn="just"/>
            <a:r>
              <a:rPr lang="en-GB" dirty="0" smtClean="0"/>
              <a:t>Examples: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Cumulative drop-out rate (elementary</a:t>
            </a:r>
            <a:r>
              <a:rPr lang="en-US" dirty="0" smtClean="0"/>
              <a:t>) boys and girls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Gap in student performance levels in MLA testing </a:t>
            </a:r>
            <a:r>
              <a:rPr lang="en-US" dirty="0" smtClean="0"/>
              <a:t> for boys and girls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CA" sz="2600" dirty="0" smtClean="0"/>
              <a:t>	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5756"/>
            <a:ext cx="6038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-76200" y="0"/>
            <a:ext cx="9248775" cy="8382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2800" dirty="0" smtClean="0"/>
              <a:t>UNRWA Results Review and Reporting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8624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Using a traffic light system UNRWA monitors results quarterly and has a an agency wide results review headed by the Deputy Commissioner General once a year.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Gender analysis is part of the discussion in the results review with guidelines on how gender should be taken into account in the analysis process during the review. 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use of sex-disaggregated data and specific guidance on the use of the gender analysis during the process helped identifying evidence based gaps: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Differences in the drop out between boys and girls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number of men and women accessing UNRWA health </a:t>
            </a:r>
            <a:r>
              <a:rPr lang="en-US" dirty="0" err="1" smtClean="0"/>
              <a:t>centres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CA" sz="2600" dirty="0" smtClean="0"/>
              <a:t>	</a:t>
            </a:r>
            <a:endParaRPr lang="en-US" sz="2600" dirty="0"/>
          </a:p>
        </p:txBody>
      </p:sp>
      <p:pic>
        <p:nvPicPr>
          <p:cNvPr id="6" name="Picture 5" descr="C:\Users\Polvanesi\Desktop\Goal 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12694"/>
            <a:ext cx="5729288" cy="19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2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-76200" y="0"/>
            <a:ext cx="9248775" cy="8382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2800" dirty="0" smtClean="0"/>
              <a:t>Way forward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8624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Gender sensitive reporting: reflecting on terminology used in indicators and reporting to make sure the terminology is gender sensitive;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Consolidate with analysis and studies once gaps are identified through sex-disaggregated data;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Re-input into strategic planning for the correcting measures.</a:t>
            </a:r>
          </a:p>
          <a:p>
            <a:pPr marL="285750" indent="-285750" algn="just">
              <a:buFontTx/>
              <a:buChar char="-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CA" sz="2600" dirty="0" smtClean="0"/>
              <a:t>	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88364"/>
            <a:ext cx="2971800" cy="223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/>
          </p:cNvSpPr>
          <p:nvPr/>
        </p:nvSpPr>
        <p:spPr bwMode="auto">
          <a:xfrm>
            <a:off x="6927" y="2286000"/>
            <a:ext cx="9144000" cy="22098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Thank you</a:t>
            </a:r>
            <a:endParaRPr lang="en-US" altLang="en-US" sz="2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485</Words>
  <Application>Microsoft Office PowerPoint</Application>
  <PresentationFormat>On-screen Show (4:3)</PresentationFormat>
  <Paragraphs>55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NAFISEH, Tamara</dc:creator>
  <cp:lastModifiedBy>JELASSI, Sana</cp:lastModifiedBy>
  <cp:revision>260</cp:revision>
  <cp:lastPrinted>2014-09-21T08:26:24Z</cp:lastPrinted>
  <dcterms:created xsi:type="dcterms:W3CDTF">2006-08-16T00:00:00Z</dcterms:created>
  <dcterms:modified xsi:type="dcterms:W3CDTF">2016-05-08T09:42:47Z</dcterms:modified>
</cp:coreProperties>
</file>