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0" r:id="rId2"/>
    <p:sldMasterId id="2147483652" r:id="rId3"/>
    <p:sldMasterId id="2147483654" r:id="rId4"/>
    <p:sldMasterId id="2147483656" r:id="rId5"/>
    <p:sldMasterId id="2147483824" r:id="rId6"/>
  </p:sldMasterIdLst>
  <p:notesMasterIdLst>
    <p:notesMasterId r:id="rId23"/>
  </p:notesMasterIdLst>
  <p:sldIdLst>
    <p:sldId id="354" r:id="rId7"/>
    <p:sldId id="423" r:id="rId8"/>
    <p:sldId id="416" r:id="rId9"/>
    <p:sldId id="437" r:id="rId10"/>
    <p:sldId id="424" r:id="rId11"/>
    <p:sldId id="430" r:id="rId12"/>
    <p:sldId id="425" r:id="rId13"/>
    <p:sldId id="426" r:id="rId14"/>
    <p:sldId id="432" r:id="rId15"/>
    <p:sldId id="427" r:id="rId16"/>
    <p:sldId id="441" r:id="rId17"/>
    <p:sldId id="442" r:id="rId18"/>
    <p:sldId id="445" r:id="rId19"/>
    <p:sldId id="443" r:id="rId20"/>
    <p:sldId id="444" r:id="rId21"/>
    <p:sldId id="421" r:id="rId22"/>
  </p:sldIdLst>
  <p:sldSz cx="9144000" cy="6858000" type="screen4x3"/>
  <p:notesSz cx="6858000" cy="9144000"/>
  <p:defaultTextStyle>
    <a:defPPr>
      <a:defRPr lang="en-US"/>
    </a:defPPr>
    <a:lvl1pPr algn="ctr" rtl="0" fontAlgn="base">
      <a:spcBef>
        <a:spcPct val="50000"/>
      </a:spcBef>
      <a:spcAft>
        <a:spcPct val="0"/>
      </a:spcAft>
      <a:defRPr sz="1400" kern="1200">
        <a:solidFill>
          <a:schemeClr val="tx1"/>
        </a:solidFill>
        <a:latin typeface="Arial" charset="0"/>
        <a:ea typeface="ＭＳ Ｐゴシック" charset="0"/>
        <a:cs typeface="ＭＳ Ｐゴシック" charset="0"/>
      </a:defRPr>
    </a:lvl1pPr>
    <a:lvl2pPr marL="457200" algn="ctr" rtl="0" fontAlgn="base">
      <a:spcBef>
        <a:spcPct val="50000"/>
      </a:spcBef>
      <a:spcAft>
        <a:spcPct val="0"/>
      </a:spcAft>
      <a:defRPr sz="1400" kern="1200">
        <a:solidFill>
          <a:schemeClr val="tx1"/>
        </a:solidFill>
        <a:latin typeface="Arial" charset="0"/>
        <a:ea typeface="ＭＳ Ｐゴシック" charset="0"/>
        <a:cs typeface="ＭＳ Ｐゴシック" charset="0"/>
      </a:defRPr>
    </a:lvl2pPr>
    <a:lvl3pPr marL="914400" algn="ctr" rtl="0" fontAlgn="base">
      <a:spcBef>
        <a:spcPct val="50000"/>
      </a:spcBef>
      <a:spcAft>
        <a:spcPct val="0"/>
      </a:spcAft>
      <a:defRPr sz="1400" kern="1200">
        <a:solidFill>
          <a:schemeClr val="tx1"/>
        </a:solidFill>
        <a:latin typeface="Arial" charset="0"/>
        <a:ea typeface="ＭＳ Ｐゴシック" charset="0"/>
        <a:cs typeface="ＭＳ Ｐゴシック" charset="0"/>
      </a:defRPr>
    </a:lvl3pPr>
    <a:lvl4pPr marL="1371600" algn="ctr" rtl="0" fontAlgn="base">
      <a:spcBef>
        <a:spcPct val="50000"/>
      </a:spcBef>
      <a:spcAft>
        <a:spcPct val="0"/>
      </a:spcAft>
      <a:defRPr sz="1400" kern="1200">
        <a:solidFill>
          <a:schemeClr val="tx1"/>
        </a:solidFill>
        <a:latin typeface="Arial" charset="0"/>
        <a:ea typeface="ＭＳ Ｐゴシック" charset="0"/>
        <a:cs typeface="ＭＳ Ｐゴシック" charset="0"/>
      </a:defRPr>
    </a:lvl4pPr>
    <a:lvl5pPr marL="1828800" algn="ctr" rtl="0" fontAlgn="base">
      <a:spcBef>
        <a:spcPct val="50000"/>
      </a:spcBef>
      <a:spcAft>
        <a:spcPct val="0"/>
      </a:spcAft>
      <a:defRPr sz="1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9" autoAdjust="0"/>
    <p:restoredTop sz="94578"/>
  </p:normalViewPr>
  <p:slideViewPr>
    <p:cSldViewPr>
      <p:cViewPr varScale="1">
        <p:scale>
          <a:sx n="104" d="100"/>
          <a:sy n="104" d="100"/>
        </p:scale>
        <p:origin x="121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ea typeface="Arial" charset="0"/>
                <a:cs typeface="Arial" charset="0"/>
              </a:defRPr>
            </a:lvl1pPr>
          </a:lstStyle>
          <a:p>
            <a:pPr>
              <a:defRPr/>
            </a:pPr>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ea typeface="Arial" charset="0"/>
                <a:cs typeface="Arial" charset="0"/>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ea typeface="Arial" charset="0"/>
                <a:cs typeface="Arial" charset="0"/>
              </a:defRPr>
            </a:lvl1pPr>
          </a:lstStyle>
          <a:p>
            <a:pPr>
              <a:defRPr/>
            </a:pPr>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smtClean="0">
                <a:cs typeface="Arial" charset="0"/>
              </a:defRPr>
            </a:lvl1pPr>
          </a:lstStyle>
          <a:p>
            <a:pPr>
              <a:defRPr/>
            </a:pPr>
            <a:fld id="{C4F29E16-8CDA-F84A-9846-9BF9FA3E2854}" type="slidenum">
              <a:rPr lang="en-US"/>
              <a:pPr>
                <a:defRPr/>
              </a:pPr>
              <a:t>‹#›</a:t>
            </a:fld>
            <a:endParaRPr lang="en-US"/>
          </a:p>
        </p:txBody>
      </p:sp>
    </p:spTree>
    <p:extLst>
      <p:ext uri="{BB962C8B-B14F-4D97-AF65-F5344CB8AC3E}">
        <p14:creationId xmlns:p14="http://schemas.microsoft.com/office/powerpoint/2010/main" val="30607908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9ACEB227-C4C7-43BB-B2B4-07FB8B7B1A46}" type="slidenum">
              <a:rPr lang="en-AU" smtClean="0"/>
              <a:pPr/>
              <a:t>2</a:t>
            </a:fld>
            <a:endParaRPr lang="en-AU"/>
          </a:p>
        </p:txBody>
      </p:sp>
    </p:spTree>
    <p:extLst>
      <p:ext uri="{BB962C8B-B14F-4D97-AF65-F5344CB8AC3E}">
        <p14:creationId xmlns:p14="http://schemas.microsoft.com/office/powerpoint/2010/main" val="621618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9ACEB227-C4C7-43BB-B2B4-07FB8B7B1A46}" type="slidenum">
              <a:rPr lang="en-AU" smtClean="0"/>
              <a:pPr/>
              <a:t>3</a:t>
            </a:fld>
            <a:endParaRPr lang="en-AU"/>
          </a:p>
        </p:txBody>
      </p:sp>
    </p:spTree>
    <p:extLst>
      <p:ext uri="{BB962C8B-B14F-4D97-AF65-F5344CB8AC3E}">
        <p14:creationId xmlns:p14="http://schemas.microsoft.com/office/powerpoint/2010/main" val="161226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9ACEB227-C4C7-43BB-B2B4-07FB8B7B1A46}" type="slidenum">
              <a:rPr lang="en-AU" smtClean="0"/>
              <a:pPr/>
              <a:t>16</a:t>
            </a:fld>
            <a:endParaRPr lang="en-AU"/>
          </a:p>
        </p:txBody>
      </p:sp>
    </p:spTree>
    <p:extLst>
      <p:ext uri="{BB962C8B-B14F-4D97-AF65-F5344CB8AC3E}">
        <p14:creationId xmlns:p14="http://schemas.microsoft.com/office/powerpoint/2010/main" val="3640883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395288" y="1412875"/>
            <a:ext cx="8389937" cy="2305050"/>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spcBef>
                <a:spcPct val="0"/>
              </a:spcBef>
            </a:pPr>
            <a:r>
              <a:rPr lang="en-US" sz="1800">
                <a:cs typeface="Arial" charset="0"/>
              </a:rPr>
              <a:t>    </a:t>
            </a:r>
          </a:p>
        </p:txBody>
      </p:sp>
      <p:pic>
        <p:nvPicPr>
          <p:cNvPr id="5" name="Picture 14" descr="Monash_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68300"/>
            <a:ext cx="4176712"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 name="Group 37"/>
          <p:cNvGrpSpPr>
            <a:grpSpLocks/>
          </p:cNvGrpSpPr>
          <p:nvPr/>
        </p:nvGrpSpPr>
        <p:grpSpPr bwMode="auto">
          <a:xfrm>
            <a:off x="395288" y="944563"/>
            <a:ext cx="8389937" cy="541337"/>
            <a:chOff x="249" y="595"/>
            <a:chExt cx="5285" cy="341"/>
          </a:xfrm>
        </p:grpSpPr>
        <p:sp>
          <p:nvSpPr>
            <p:cNvPr id="7" name="Rectangle 31"/>
            <p:cNvSpPr>
              <a:spLocks noChangeArrowheads="1"/>
            </p:cNvSpPr>
            <p:nvPr/>
          </p:nvSpPr>
          <p:spPr bwMode="auto">
            <a:xfrm rot="2700000">
              <a:off x="691" y="664"/>
              <a:ext cx="273" cy="272"/>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cs typeface="Arial" charset="0"/>
              </a:endParaRPr>
            </a:p>
          </p:txBody>
        </p:sp>
        <p:sp>
          <p:nvSpPr>
            <p:cNvPr id="8" name="Rectangle 32"/>
            <p:cNvSpPr>
              <a:spLocks noChangeArrowheads="1"/>
            </p:cNvSpPr>
            <p:nvPr/>
          </p:nvSpPr>
          <p:spPr bwMode="auto">
            <a:xfrm>
              <a:off x="249" y="595"/>
              <a:ext cx="5285" cy="30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576000" tIns="46800" anchor="ctr"/>
            <a:lstStyle/>
            <a:p>
              <a:pPr algn="l">
                <a:spcBef>
                  <a:spcPct val="0"/>
                </a:spcBef>
              </a:pPr>
              <a:endParaRPr lang="en-US" sz="1800" b="1">
                <a:solidFill>
                  <a:schemeClr val="bg1"/>
                </a:solidFill>
                <a:cs typeface="Arial" charset="0"/>
              </a:endParaRPr>
            </a:p>
          </p:txBody>
        </p:sp>
      </p:grpSp>
      <p:sp>
        <p:nvSpPr>
          <p:cNvPr id="3075" name="Rectangle 3"/>
          <p:cNvSpPr>
            <a:spLocks noGrp="1" noChangeArrowheads="1"/>
          </p:cNvSpPr>
          <p:nvPr>
            <p:ph type="ctrTitle"/>
          </p:nvPr>
        </p:nvSpPr>
        <p:spPr>
          <a:xfrm>
            <a:off x="971550" y="1557338"/>
            <a:ext cx="7813675" cy="1223962"/>
          </a:xfrm>
        </p:spPr>
        <p:txBody>
          <a:bodyPr tIns="45720"/>
          <a:lstStyle>
            <a:lvl1pPr>
              <a:defRPr sz="4200" b="0">
                <a:solidFill>
                  <a:schemeClr val="bg1"/>
                </a:solidFill>
              </a:defRPr>
            </a:lvl1pPr>
          </a:lstStyle>
          <a:p>
            <a:r>
              <a:rPr lang="en-US"/>
              <a:t>Click to edit Master title style</a:t>
            </a:r>
          </a:p>
        </p:txBody>
      </p:sp>
      <p:sp>
        <p:nvSpPr>
          <p:cNvPr id="3076" name="Rectangle 4"/>
          <p:cNvSpPr>
            <a:spLocks noGrp="1" noChangeArrowheads="1"/>
          </p:cNvSpPr>
          <p:nvPr>
            <p:ph type="subTitle" idx="1"/>
          </p:nvPr>
        </p:nvSpPr>
        <p:spPr>
          <a:xfrm>
            <a:off x="971550" y="2924175"/>
            <a:ext cx="7813675" cy="647700"/>
          </a:xfrm>
        </p:spPr>
        <p:txBody>
          <a:bodyPr tIns="45720"/>
          <a:lstStyle>
            <a:lvl1pPr marL="0" indent="0">
              <a:spcAft>
                <a:spcPct val="0"/>
              </a:spcAft>
              <a:buFont typeface="Wingdings" charset="2"/>
              <a:buNone/>
              <a:defRPr sz="1400">
                <a:solidFill>
                  <a:schemeClr val="bg1"/>
                </a:solidFill>
              </a:defRPr>
            </a:lvl1pPr>
          </a:lstStyle>
          <a:p>
            <a:r>
              <a:rPr lang="en-US"/>
              <a:t>Click to edit Master subtitle style</a:t>
            </a:r>
          </a:p>
        </p:txBody>
      </p:sp>
    </p:spTree>
    <p:extLst>
      <p:ext uri="{BB962C8B-B14F-4D97-AF65-F5344CB8AC3E}">
        <p14:creationId xmlns:p14="http://schemas.microsoft.com/office/powerpoint/2010/main" val="2817660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12 May 2015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50F0F143-D579-A449-9618-533A0B2EF1BE}" type="slidenum">
              <a:rPr lang="en-US"/>
              <a:pPr>
                <a:defRPr/>
              </a:pPr>
              <a:t>‹#›</a:t>
            </a:fld>
            <a:endParaRPr lang="en-US"/>
          </a:p>
        </p:txBody>
      </p:sp>
    </p:spTree>
    <p:extLst>
      <p:ext uri="{BB962C8B-B14F-4D97-AF65-F5344CB8AC3E}">
        <p14:creationId xmlns:p14="http://schemas.microsoft.com/office/powerpoint/2010/main" val="3021918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944563"/>
            <a:ext cx="2124075" cy="5472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5288" y="944563"/>
            <a:ext cx="6221412" cy="5472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12 May 2015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0DC35BA8-2015-0541-8B4D-49071F5E1558}" type="slidenum">
              <a:rPr lang="en-US"/>
              <a:pPr>
                <a:defRPr/>
              </a:pPr>
              <a:t>‹#›</a:t>
            </a:fld>
            <a:endParaRPr lang="en-US"/>
          </a:p>
        </p:txBody>
      </p:sp>
    </p:spTree>
    <p:extLst>
      <p:ext uri="{BB962C8B-B14F-4D97-AF65-F5344CB8AC3E}">
        <p14:creationId xmlns:p14="http://schemas.microsoft.com/office/powerpoint/2010/main" val="810068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5"/>
          <p:cNvSpPr>
            <a:spLocks noChangeArrowheads="1"/>
          </p:cNvSpPr>
          <p:nvPr/>
        </p:nvSpPr>
        <p:spPr bwMode="auto">
          <a:xfrm>
            <a:off x="395288" y="3681413"/>
            <a:ext cx="8389937" cy="280828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5" name="Rectangle 12"/>
          <p:cNvSpPr>
            <a:spLocks noChangeArrowheads="1"/>
          </p:cNvSpPr>
          <p:nvPr/>
        </p:nvSpPr>
        <p:spPr bwMode="auto">
          <a:xfrm>
            <a:off x="395288" y="1412875"/>
            <a:ext cx="8389937" cy="2305050"/>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spcBef>
                <a:spcPct val="0"/>
              </a:spcBef>
            </a:pPr>
            <a:r>
              <a:rPr lang="en-US" sz="1800">
                <a:cs typeface="Arial" charset="0"/>
              </a:rPr>
              <a:t>    </a:t>
            </a:r>
          </a:p>
        </p:txBody>
      </p:sp>
      <p:pic>
        <p:nvPicPr>
          <p:cNvPr id="6" name="Picture 27" descr="Monash_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68300"/>
            <a:ext cx="4176712"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7" name="Group 32"/>
          <p:cNvGrpSpPr>
            <a:grpSpLocks/>
          </p:cNvGrpSpPr>
          <p:nvPr/>
        </p:nvGrpSpPr>
        <p:grpSpPr bwMode="auto">
          <a:xfrm>
            <a:off x="395288" y="944563"/>
            <a:ext cx="8389937" cy="541337"/>
            <a:chOff x="249" y="595"/>
            <a:chExt cx="5285" cy="341"/>
          </a:xfrm>
        </p:grpSpPr>
        <p:sp>
          <p:nvSpPr>
            <p:cNvPr id="8" name="Rectangle 30"/>
            <p:cNvSpPr>
              <a:spLocks noChangeArrowheads="1"/>
            </p:cNvSpPr>
            <p:nvPr/>
          </p:nvSpPr>
          <p:spPr bwMode="auto">
            <a:xfrm rot="2700000">
              <a:off x="691" y="664"/>
              <a:ext cx="273" cy="272"/>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cs typeface="Arial" charset="0"/>
              </a:endParaRPr>
            </a:p>
          </p:txBody>
        </p:sp>
        <p:sp>
          <p:nvSpPr>
            <p:cNvPr id="9" name="Rectangle 24"/>
            <p:cNvSpPr>
              <a:spLocks noChangeArrowheads="1"/>
            </p:cNvSpPr>
            <p:nvPr/>
          </p:nvSpPr>
          <p:spPr bwMode="auto">
            <a:xfrm>
              <a:off x="249" y="595"/>
              <a:ext cx="5285" cy="30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576000" tIns="46800" anchor="ctr"/>
            <a:lstStyle/>
            <a:p>
              <a:pPr algn="l">
                <a:spcBef>
                  <a:spcPct val="0"/>
                </a:spcBef>
              </a:pPr>
              <a:endParaRPr lang="en-US" sz="1800" b="1">
                <a:solidFill>
                  <a:schemeClr val="bg1"/>
                </a:solidFill>
                <a:cs typeface="Arial" charset="0"/>
              </a:endParaRPr>
            </a:p>
          </p:txBody>
        </p:sp>
      </p:grpSp>
      <p:sp>
        <p:nvSpPr>
          <p:cNvPr id="6146" name="Rectangle 2"/>
          <p:cNvSpPr>
            <a:spLocks noGrp="1" noChangeArrowheads="1"/>
          </p:cNvSpPr>
          <p:nvPr>
            <p:ph type="ctrTitle"/>
          </p:nvPr>
        </p:nvSpPr>
        <p:spPr>
          <a:xfrm>
            <a:off x="971550" y="1557338"/>
            <a:ext cx="7669213" cy="1470025"/>
          </a:xfrm>
        </p:spPr>
        <p:txBody>
          <a:bodyPr lIns="0" anchor="t"/>
          <a:lstStyle>
            <a:lvl1pPr algn="l">
              <a:defRPr sz="4200">
                <a:solidFill>
                  <a:schemeClr val="bg1"/>
                </a:solidFill>
              </a:defRPr>
            </a:lvl1pPr>
          </a:lstStyle>
          <a:p>
            <a:endParaRPr lang="en-US"/>
          </a:p>
        </p:txBody>
      </p:sp>
      <p:sp>
        <p:nvSpPr>
          <p:cNvPr id="6147" name="Rectangle 3"/>
          <p:cNvSpPr>
            <a:spLocks noGrp="1" noChangeArrowheads="1"/>
          </p:cNvSpPr>
          <p:nvPr>
            <p:ph type="subTitle" idx="1"/>
          </p:nvPr>
        </p:nvSpPr>
        <p:spPr>
          <a:xfrm>
            <a:off x="971550" y="4652963"/>
            <a:ext cx="7686675" cy="1752600"/>
          </a:xfrm>
        </p:spPr>
        <p:txBody>
          <a:bodyPr lIns="0" anchor="b"/>
          <a:lstStyle>
            <a:lvl1pPr marL="0" indent="0">
              <a:spcBef>
                <a:spcPct val="0"/>
              </a:spcBef>
              <a:buFontTx/>
              <a:buNone/>
              <a:defRPr sz="1400">
                <a:solidFill>
                  <a:schemeClr val="bg1"/>
                </a:solidFill>
              </a:defRPr>
            </a:lvl1pPr>
          </a:lstStyle>
          <a:p>
            <a:r>
              <a:rPr lang="en-US"/>
              <a:t>Click to edit Master subtitle style</a:t>
            </a:r>
          </a:p>
        </p:txBody>
      </p:sp>
    </p:spTree>
    <p:extLst>
      <p:ext uri="{BB962C8B-B14F-4D97-AF65-F5344CB8AC3E}">
        <p14:creationId xmlns:p14="http://schemas.microsoft.com/office/powerpoint/2010/main" val="1961118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a:t>12 May 2015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1F78E1E1-B810-E847-9549-7C937E2C09D4}" type="slidenum">
              <a:rPr lang="en-US"/>
              <a:pPr>
                <a:defRPr/>
              </a:pPr>
              <a:t>‹#›</a:t>
            </a:fld>
            <a:endParaRPr lang="en-US"/>
          </a:p>
        </p:txBody>
      </p:sp>
    </p:spTree>
    <p:extLst>
      <p:ext uri="{BB962C8B-B14F-4D97-AF65-F5344CB8AC3E}">
        <p14:creationId xmlns:p14="http://schemas.microsoft.com/office/powerpoint/2010/main" val="847765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12 May 2015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B1ACA24C-6CB8-5142-80B8-8645C87859EF}" type="slidenum">
              <a:rPr lang="en-US"/>
              <a:pPr>
                <a:defRPr/>
              </a:pPr>
              <a:t>‹#›</a:t>
            </a:fld>
            <a:endParaRPr lang="en-US"/>
          </a:p>
        </p:txBody>
      </p:sp>
    </p:spTree>
    <p:extLst>
      <p:ext uri="{BB962C8B-B14F-4D97-AF65-F5344CB8AC3E}">
        <p14:creationId xmlns:p14="http://schemas.microsoft.com/office/powerpoint/2010/main" val="934345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dirty="0"/>
              <a:t>12 May 2015</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4DF9C1C8-625F-5347-9589-9B25C74F5167}" type="slidenum">
              <a:rPr lang="en-US"/>
              <a:pPr>
                <a:defRPr/>
              </a:pPr>
              <a:t>‹#›</a:t>
            </a:fld>
            <a:endParaRPr lang="en-US"/>
          </a:p>
        </p:txBody>
      </p:sp>
    </p:spTree>
    <p:extLst>
      <p:ext uri="{BB962C8B-B14F-4D97-AF65-F5344CB8AC3E}">
        <p14:creationId xmlns:p14="http://schemas.microsoft.com/office/powerpoint/2010/main" val="4199757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dirty="0"/>
              <a:t>12 May 2015</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9" name="Rectangle 6"/>
          <p:cNvSpPr>
            <a:spLocks noGrp="1" noChangeArrowheads="1"/>
          </p:cNvSpPr>
          <p:nvPr>
            <p:ph type="sldNum" sz="quarter" idx="12"/>
          </p:nvPr>
        </p:nvSpPr>
        <p:spPr>
          <a:ln/>
        </p:spPr>
        <p:txBody>
          <a:bodyPr/>
          <a:lstStyle>
            <a:lvl1pPr>
              <a:defRPr/>
            </a:lvl1pPr>
          </a:lstStyle>
          <a:p>
            <a:pPr>
              <a:defRPr/>
            </a:pPr>
            <a:fld id="{45A49E66-326A-774A-A4E1-EC03BBA9509E}" type="slidenum">
              <a:rPr lang="en-US"/>
              <a:pPr>
                <a:defRPr/>
              </a:pPr>
              <a:t>‹#›</a:t>
            </a:fld>
            <a:endParaRPr lang="en-US"/>
          </a:p>
        </p:txBody>
      </p:sp>
    </p:spTree>
    <p:extLst>
      <p:ext uri="{BB962C8B-B14F-4D97-AF65-F5344CB8AC3E}">
        <p14:creationId xmlns:p14="http://schemas.microsoft.com/office/powerpoint/2010/main" val="997174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dirty="0"/>
              <a:t>12 May 2015</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5" name="Rectangle 6"/>
          <p:cNvSpPr>
            <a:spLocks noGrp="1" noChangeArrowheads="1"/>
          </p:cNvSpPr>
          <p:nvPr>
            <p:ph type="sldNum" sz="quarter" idx="12"/>
          </p:nvPr>
        </p:nvSpPr>
        <p:spPr>
          <a:ln/>
        </p:spPr>
        <p:txBody>
          <a:bodyPr/>
          <a:lstStyle>
            <a:lvl1pPr>
              <a:defRPr/>
            </a:lvl1pPr>
          </a:lstStyle>
          <a:p>
            <a:pPr>
              <a:defRPr/>
            </a:pPr>
            <a:fld id="{6CBF1DB0-7FCF-484C-AC42-258D5539BD6B}" type="slidenum">
              <a:rPr lang="en-US"/>
              <a:pPr>
                <a:defRPr/>
              </a:pPr>
              <a:t>‹#›</a:t>
            </a:fld>
            <a:endParaRPr lang="en-US"/>
          </a:p>
        </p:txBody>
      </p:sp>
    </p:spTree>
    <p:extLst>
      <p:ext uri="{BB962C8B-B14F-4D97-AF65-F5344CB8AC3E}">
        <p14:creationId xmlns:p14="http://schemas.microsoft.com/office/powerpoint/2010/main" val="2397040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a:t>12 May 2015</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4" name="Rectangle 6"/>
          <p:cNvSpPr>
            <a:spLocks noGrp="1" noChangeArrowheads="1"/>
          </p:cNvSpPr>
          <p:nvPr>
            <p:ph type="sldNum" sz="quarter" idx="12"/>
          </p:nvPr>
        </p:nvSpPr>
        <p:spPr>
          <a:ln/>
        </p:spPr>
        <p:txBody>
          <a:bodyPr/>
          <a:lstStyle>
            <a:lvl1pPr>
              <a:defRPr/>
            </a:lvl1pPr>
          </a:lstStyle>
          <a:p>
            <a:pPr>
              <a:defRPr/>
            </a:pPr>
            <a:fld id="{FD09DD7F-984E-EF4E-BC4E-17FF7EFD0871}" type="slidenum">
              <a:rPr lang="en-US"/>
              <a:pPr>
                <a:defRPr/>
              </a:pPr>
              <a:t>‹#›</a:t>
            </a:fld>
            <a:endParaRPr lang="en-US"/>
          </a:p>
        </p:txBody>
      </p:sp>
    </p:spTree>
    <p:extLst>
      <p:ext uri="{BB962C8B-B14F-4D97-AF65-F5344CB8AC3E}">
        <p14:creationId xmlns:p14="http://schemas.microsoft.com/office/powerpoint/2010/main" val="3348700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12 May 2015</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5A9E2140-8A6B-3641-82F1-9411104FC18E}" type="slidenum">
              <a:rPr lang="en-US"/>
              <a:pPr>
                <a:defRPr/>
              </a:pPr>
              <a:t>‹#›</a:t>
            </a:fld>
            <a:endParaRPr lang="en-US"/>
          </a:p>
        </p:txBody>
      </p:sp>
    </p:spTree>
    <p:extLst>
      <p:ext uri="{BB962C8B-B14F-4D97-AF65-F5344CB8AC3E}">
        <p14:creationId xmlns:p14="http://schemas.microsoft.com/office/powerpoint/2010/main" val="400638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12 May 2015</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Presentation to ADA</a:t>
            </a:r>
          </a:p>
        </p:txBody>
      </p:sp>
      <p:sp>
        <p:nvSpPr>
          <p:cNvPr id="6" name="Rectangle 6"/>
          <p:cNvSpPr>
            <a:spLocks noGrp="1" noChangeArrowheads="1"/>
          </p:cNvSpPr>
          <p:nvPr>
            <p:ph type="sldNum" sz="quarter" idx="12"/>
          </p:nvPr>
        </p:nvSpPr>
        <p:spPr>
          <a:ln/>
        </p:spPr>
        <p:txBody>
          <a:bodyPr/>
          <a:lstStyle>
            <a:lvl1pPr>
              <a:defRPr/>
            </a:lvl1pPr>
          </a:lstStyle>
          <a:p>
            <a:pPr>
              <a:defRPr/>
            </a:pPr>
            <a:fld id="{DD1CFF36-9519-C148-957B-66E2F426839A}" type="slidenum">
              <a:rPr lang="en-US"/>
              <a:pPr>
                <a:defRPr/>
              </a:pPr>
              <a:t>‹#›</a:t>
            </a:fld>
            <a:endParaRPr lang="en-US"/>
          </a:p>
        </p:txBody>
      </p:sp>
    </p:spTree>
    <p:extLst>
      <p:ext uri="{BB962C8B-B14F-4D97-AF65-F5344CB8AC3E}">
        <p14:creationId xmlns:p14="http://schemas.microsoft.com/office/powerpoint/2010/main" val="2755490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12 May 2015</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BF0180C9-8007-C44B-85D9-8AAA7A7E89FD}" type="slidenum">
              <a:rPr lang="en-US"/>
              <a:pPr>
                <a:defRPr/>
              </a:pPr>
              <a:t>‹#›</a:t>
            </a:fld>
            <a:endParaRPr lang="en-US"/>
          </a:p>
        </p:txBody>
      </p:sp>
    </p:spTree>
    <p:extLst>
      <p:ext uri="{BB962C8B-B14F-4D97-AF65-F5344CB8AC3E}">
        <p14:creationId xmlns:p14="http://schemas.microsoft.com/office/powerpoint/2010/main" val="3513775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a:t>12 May 2015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EA17FC1E-C43E-234A-BC8F-408A5A640D6A}" type="slidenum">
              <a:rPr lang="en-US"/>
              <a:pPr>
                <a:defRPr/>
              </a:pPr>
              <a:t>‹#›</a:t>
            </a:fld>
            <a:endParaRPr lang="en-US"/>
          </a:p>
        </p:txBody>
      </p:sp>
    </p:spTree>
    <p:extLst>
      <p:ext uri="{BB962C8B-B14F-4D97-AF65-F5344CB8AC3E}">
        <p14:creationId xmlns:p14="http://schemas.microsoft.com/office/powerpoint/2010/main" val="3668851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6063" y="333375"/>
            <a:ext cx="2090737" cy="579278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23850" y="333375"/>
            <a:ext cx="6119813" cy="57927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a:t>12 May 2015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5C70EE38-A889-E642-BC64-7D7668BD3F40}" type="slidenum">
              <a:rPr lang="en-US"/>
              <a:pPr>
                <a:defRPr/>
              </a:pPr>
              <a:t>‹#›</a:t>
            </a:fld>
            <a:endParaRPr lang="en-US"/>
          </a:p>
        </p:txBody>
      </p:sp>
    </p:spTree>
    <p:extLst>
      <p:ext uri="{BB962C8B-B14F-4D97-AF65-F5344CB8AC3E}">
        <p14:creationId xmlns:p14="http://schemas.microsoft.com/office/powerpoint/2010/main" val="3348520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r>
              <a:rPr lang="en-US" dirty="0"/>
              <a:t>12 May 2015</a:t>
            </a:r>
          </a:p>
        </p:txBody>
      </p:sp>
      <p:sp>
        <p:nvSpPr>
          <p:cNvPr id="5" name="Rectangle 18"/>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19"/>
          <p:cNvSpPr>
            <a:spLocks noGrp="1" noChangeArrowheads="1"/>
          </p:cNvSpPr>
          <p:nvPr>
            <p:ph type="sldNum" sz="quarter" idx="12"/>
          </p:nvPr>
        </p:nvSpPr>
        <p:spPr>
          <a:ln/>
        </p:spPr>
        <p:txBody>
          <a:bodyPr/>
          <a:lstStyle>
            <a:lvl1pPr>
              <a:defRPr/>
            </a:lvl1pPr>
          </a:lstStyle>
          <a:p>
            <a:pPr>
              <a:defRPr/>
            </a:pPr>
            <a:fld id="{CE856B89-30CC-7845-9B3C-96EFF8D5410A}" type="slidenum">
              <a:rPr lang="en-US"/>
              <a:pPr>
                <a:defRPr/>
              </a:pPr>
              <a:t>‹#›</a:t>
            </a:fld>
            <a:endParaRPr lang="en-US"/>
          </a:p>
        </p:txBody>
      </p:sp>
    </p:spTree>
    <p:extLst>
      <p:ext uri="{BB962C8B-B14F-4D97-AF65-F5344CB8AC3E}">
        <p14:creationId xmlns:p14="http://schemas.microsoft.com/office/powerpoint/2010/main" val="217473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r>
              <a:rPr lang="en-US" dirty="0"/>
              <a:t>12 May 2015</a:t>
            </a:r>
          </a:p>
        </p:txBody>
      </p:sp>
      <p:sp>
        <p:nvSpPr>
          <p:cNvPr id="5" name="Rectangle 18"/>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19"/>
          <p:cNvSpPr>
            <a:spLocks noGrp="1" noChangeArrowheads="1"/>
          </p:cNvSpPr>
          <p:nvPr>
            <p:ph type="sldNum" sz="quarter" idx="12"/>
          </p:nvPr>
        </p:nvSpPr>
        <p:spPr>
          <a:ln/>
        </p:spPr>
        <p:txBody>
          <a:bodyPr/>
          <a:lstStyle>
            <a:lvl1pPr>
              <a:defRPr/>
            </a:lvl1pPr>
          </a:lstStyle>
          <a:p>
            <a:pPr>
              <a:defRPr/>
            </a:pPr>
            <a:fld id="{874A44E5-FB61-B143-817E-0625CEDD3A35}" type="slidenum">
              <a:rPr lang="en-US"/>
              <a:pPr>
                <a:defRPr/>
              </a:pPr>
              <a:t>‹#›</a:t>
            </a:fld>
            <a:endParaRPr lang="en-US"/>
          </a:p>
        </p:txBody>
      </p:sp>
    </p:spTree>
    <p:extLst>
      <p:ext uri="{BB962C8B-B14F-4D97-AF65-F5344CB8AC3E}">
        <p14:creationId xmlns:p14="http://schemas.microsoft.com/office/powerpoint/2010/main" val="1416652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r>
              <a:rPr lang="en-US" dirty="0"/>
              <a:t>12 May 2015</a:t>
            </a:r>
          </a:p>
        </p:txBody>
      </p:sp>
      <p:sp>
        <p:nvSpPr>
          <p:cNvPr id="5" name="Rectangle 18"/>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19"/>
          <p:cNvSpPr>
            <a:spLocks noGrp="1" noChangeArrowheads="1"/>
          </p:cNvSpPr>
          <p:nvPr>
            <p:ph type="sldNum" sz="quarter" idx="12"/>
          </p:nvPr>
        </p:nvSpPr>
        <p:spPr>
          <a:ln/>
        </p:spPr>
        <p:txBody>
          <a:bodyPr/>
          <a:lstStyle>
            <a:lvl1pPr>
              <a:defRPr/>
            </a:lvl1pPr>
          </a:lstStyle>
          <a:p>
            <a:pPr>
              <a:defRPr/>
            </a:pPr>
            <a:fld id="{3C1CD40A-0453-F140-BB5C-91EE3AA2DE13}" type="slidenum">
              <a:rPr lang="en-US"/>
              <a:pPr>
                <a:defRPr/>
              </a:pPr>
              <a:t>‹#›</a:t>
            </a:fld>
            <a:endParaRPr lang="en-US"/>
          </a:p>
        </p:txBody>
      </p:sp>
    </p:spTree>
    <p:extLst>
      <p:ext uri="{BB962C8B-B14F-4D97-AF65-F5344CB8AC3E}">
        <p14:creationId xmlns:p14="http://schemas.microsoft.com/office/powerpoint/2010/main" val="686008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r>
              <a:rPr lang="en-US" dirty="0"/>
              <a:t>12 May 2015</a:t>
            </a:r>
          </a:p>
        </p:txBody>
      </p:sp>
      <p:sp>
        <p:nvSpPr>
          <p:cNvPr id="6" name="Rectangle 18"/>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19"/>
          <p:cNvSpPr>
            <a:spLocks noGrp="1" noChangeArrowheads="1"/>
          </p:cNvSpPr>
          <p:nvPr>
            <p:ph type="sldNum" sz="quarter" idx="12"/>
          </p:nvPr>
        </p:nvSpPr>
        <p:spPr>
          <a:ln/>
        </p:spPr>
        <p:txBody>
          <a:bodyPr/>
          <a:lstStyle>
            <a:lvl1pPr>
              <a:defRPr/>
            </a:lvl1pPr>
          </a:lstStyle>
          <a:p>
            <a:pPr>
              <a:defRPr/>
            </a:pPr>
            <a:fld id="{F5331975-93A1-2A48-A38D-5C4A7A8E138A}" type="slidenum">
              <a:rPr lang="en-US"/>
              <a:pPr>
                <a:defRPr/>
              </a:pPr>
              <a:t>‹#›</a:t>
            </a:fld>
            <a:endParaRPr lang="en-US"/>
          </a:p>
        </p:txBody>
      </p:sp>
    </p:spTree>
    <p:extLst>
      <p:ext uri="{BB962C8B-B14F-4D97-AF65-F5344CB8AC3E}">
        <p14:creationId xmlns:p14="http://schemas.microsoft.com/office/powerpoint/2010/main" val="3925287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r>
              <a:rPr lang="en-US" dirty="0"/>
              <a:t>12 May 2015</a:t>
            </a:r>
          </a:p>
        </p:txBody>
      </p:sp>
      <p:sp>
        <p:nvSpPr>
          <p:cNvPr id="8" name="Rectangle 18"/>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9" name="Rectangle 19"/>
          <p:cNvSpPr>
            <a:spLocks noGrp="1" noChangeArrowheads="1"/>
          </p:cNvSpPr>
          <p:nvPr>
            <p:ph type="sldNum" sz="quarter" idx="12"/>
          </p:nvPr>
        </p:nvSpPr>
        <p:spPr>
          <a:ln/>
        </p:spPr>
        <p:txBody>
          <a:bodyPr/>
          <a:lstStyle>
            <a:lvl1pPr>
              <a:defRPr/>
            </a:lvl1pPr>
          </a:lstStyle>
          <a:p>
            <a:pPr>
              <a:defRPr/>
            </a:pPr>
            <a:fld id="{8D38C783-68D8-BE4E-8E5B-32CBD6423343}" type="slidenum">
              <a:rPr lang="en-US"/>
              <a:pPr>
                <a:defRPr/>
              </a:pPr>
              <a:t>‹#›</a:t>
            </a:fld>
            <a:endParaRPr lang="en-US"/>
          </a:p>
        </p:txBody>
      </p:sp>
    </p:spTree>
    <p:extLst>
      <p:ext uri="{BB962C8B-B14F-4D97-AF65-F5344CB8AC3E}">
        <p14:creationId xmlns:p14="http://schemas.microsoft.com/office/powerpoint/2010/main" val="4083363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r>
              <a:rPr lang="en-US" dirty="0"/>
              <a:t>12 May 2015</a:t>
            </a:r>
          </a:p>
        </p:txBody>
      </p:sp>
      <p:sp>
        <p:nvSpPr>
          <p:cNvPr id="4" name="Rectangle 18"/>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5" name="Rectangle 19"/>
          <p:cNvSpPr>
            <a:spLocks noGrp="1" noChangeArrowheads="1"/>
          </p:cNvSpPr>
          <p:nvPr>
            <p:ph type="sldNum" sz="quarter" idx="12"/>
          </p:nvPr>
        </p:nvSpPr>
        <p:spPr>
          <a:ln/>
        </p:spPr>
        <p:txBody>
          <a:bodyPr/>
          <a:lstStyle>
            <a:lvl1pPr>
              <a:defRPr/>
            </a:lvl1pPr>
          </a:lstStyle>
          <a:p>
            <a:pPr>
              <a:defRPr/>
            </a:pPr>
            <a:fld id="{B0955DAC-A3C9-F94D-8FA4-8B81DB101C9D}" type="slidenum">
              <a:rPr lang="en-US"/>
              <a:pPr>
                <a:defRPr/>
              </a:pPr>
              <a:t>‹#›</a:t>
            </a:fld>
            <a:endParaRPr lang="en-US"/>
          </a:p>
        </p:txBody>
      </p:sp>
    </p:spTree>
    <p:extLst>
      <p:ext uri="{BB962C8B-B14F-4D97-AF65-F5344CB8AC3E}">
        <p14:creationId xmlns:p14="http://schemas.microsoft.com/office/powerpoint/2010/main" val="3174563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r>
              <a:rPr lang="en-US" dirty="0"/>
              <a:t>12 May 2015</a:t>
            </a:r>
          </a:p>
        </p:txBody>
      </p:sp>
      <p:sp>
        <p:nvSpPr>
          <p:cNvPr id="3" name="Rectangle 18"/>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4" name="Rectangle 19"/>
          <p:cNvSpPr>
            <a:spLocks noGrp="1" noChangeArrowheads="1"/>
          </p:cNvSpPr>
          <p:nvPr>
            <p:ph type="sldNum" sz="quarter" idx="12"/>
          </p:nvPr>
        </p:nvSpPr>
        <p:spPr>
          <a:ln/>
        </p:spPr>
        <p:txBody>
          <a:bodyPr/>
          <a:lstStyle>
            <a:lvl1pPr>
              <a:defRPr/>
            </a:lvl1pPr>
          </a:lstStyle>
          <a:p>
            <a:pPr>
              <a:defRPr/>
            </a:pPr>
            <a:fld id="{1B5868D7-3EFA-2343-A473-FF2FFBA589CE}" type="slidenum">
              <a:rPr lang="en-US"/>
              <a:pPr>
                <a:defRPr/>
              </a:pPr>
              <a:t>‹#›</a:t>
            </a:fld>
            <a:endParaRPr lang="en-US"/>
          </a:p>
        </p:txBody>
      </p:sp>
    </p:spTree>
    <p:extLst>
      <p:ext uri="{BB962C8B-B14F-4D97-AF65-F5344CB8AC3E}">
        <p14:creationId xmlns:p14="http://schemas.microsoft.com/office/powerpoint/2010/main" val="1803299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12 May 2015</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Presentation to ADA</a:t>
            </a:r>
          </a:p>
        </p:txBody>
      </p:sp>
      <p:sp>
        <p:nvSpPr>
          <p:cNvPr id="6" name="Rectangle 6"/>
          <p:cNvSpPr>
            <a:spLocks noGrp="1" noChangeArrowheads="1"/>
          </p:cNvSpPr>
          <p:nvPr>
            <p:ph type="sldNum" sz="quarter" idx="12"/>
          </p:nvPr>
        </p:nvSpPr>
        <p:spPr>
          <a:ln/>
        </p:spPr>
        <p:txBody>
          <a:bodyPr/>
          <a:lstStyle>
            <a:lvl1pPr>
              <a:defRPr/>
            </a:lvl1pPr>
          </a:lstStyle>
          <a:p>
            <a:pPr>
              <a:defRPr/>
            </a:pPr>
            <a:fld id="{F2962342-8347-8646-AEB4-89CD1C3AC79C}" type="slidenum">
              <a:rPr lang="en-US"/>
              <a:pPr>
                <a:defRPr/>
              </a:pPr>
              <a:t>‹#›</a:t>
            </a:fld>
            <a:endParaRPr lang="en-US"/>
          </a:p>
        </p:txBody>
      </p:sp>
    </p:spTree>
    <p:extLst>
      <p:ext uri="{BB962C8B-B14F-4D97-AF65-F5344CB8AC3E}">
        <p14:creationId xmlns:p14="http://schemas.microsoft.com/office/powerpoint/2010/main" val="29466440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dirty="0"/>
              <a:t>12 May 2015</a:t>
            </a:r>
          </a:p>
        </p:txBody>
      </p:sp>
      <p:sp>
        <p:nvSpPr>
          <p:cNvPr id="6" name="Rectangle 18"/>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19"/>
          <p:cNvSpPr>
            <a:spLocks noGrp="1" noChangeArrowheads="1"/>
          </p:cNvSpPr>
          <p:nvPr>
            <p:ph type="sldNum" sz="quarter" idx="12"/>
          </p:nvPr>
        </p:nvSpPr>
        <p:spPr>
          <a:ln/>
        </p:spPr>
        <p:txBody>
          <a:bodyPr/>
          <a:lstStyle>
            <a:lvl1pPr>
              <a:defRPr/>
            </a:lvl1pPr>
          </a:lstStyle>
          <a:p>
            <a:pPr>
              <a:defRPr/>
            </a:pPr>
            <a:fld id="{4AF4C053-07F5-CA4A-8156-E0CF2B44CB41}" type="slidenum">
              <a:rPr lang="en-US"/>
              <a:pPr>
                <a:defRPr/>
              </a:pPr>
              <a:t>‹#›</a:t>
            </a:fld>
            <a:endParaRPr lang="en-US"/>
          </a:p>
        </p:txBody>
      </p:sp>
    </p:spTree>
    <p:extLst>
      <p:ext uri="{BB962C8B-B14F-4D97-AF65-F5344CB8AC3E}">
        <p14:creationId xmlns:p14="http://schemas.microsoft.com/office/powerpoint/2010/main" val="2637406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dirty="0"/>
              <a:t>12 May 2015</a:t>
            </a:r>
          </a:p>
        </p:txBody>
      </p:sp>
      <p:sp>
        <p:nvSpPr>
          <p:cNvPr id="6" name="Rectangle 18"/>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19"/>
          <p:cNvSpPr>
            <a:spLocks noGrp="1" noChangeArrowheads="1"/>
          </p:cNvSpPr>
          <p:nvPr>
            <p:ph type="sldNum" sz="quarter" idx="12"/>
          </p:nvPr>
        </p:nvSpPr>
        <p:spPr>
          <a:ln/>
        </p:spPr>
        <p:txBody>
          <a:bodyPr/>
          <a:lstStyle>
            <a:lvl1pPr>
              <a:defRPr/>
            </a:lvl1pPr>
          </a:lstStyle>
          <a:p>
            <a:pPr>
              <a:defRPr/>
            </a:pPr>
            <a:fld id="{33093F13-1E46-EF47-BFDF-529346ABA6BE}" type="slidenum">
              <a:rPr lang="en-US"/>
              <a:pPr>
                <a:defRPr/>
              </a:pPr>
              <a:t>‹#›</a:t>
            </a:fld>
            <a:endParaRPr lang="en-US"/>
          </a:p>
        </p:txBody>
      </p:sp>
    </p:spTree>
    <p:extLst>
      <p:ext uri="{BB962C8B-B14F-4D97-AF65-F5344CB8AC3E}">
        <p14:creationId xmlns:p14="http://schemas.microsoft.com/office/powerpoint/2010/main" val="9845759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r>
              <a:rPr lang="en-US" dirty="0"/>
              <a:t>12 May 2015</a:t>
            </a:r>
          </a:p>
        </p:txBody>
      </p:sp>
      <p:sp>
        <p:nvSpPr>
          <p:cNvPr id="5" name="Rectangle 18"/>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19"/>
          <p:cNvSpPr>
            <a:spLocks noGrp="1" noChangeArrowheads="1"/>
          </p:cNvSpPr>
          <p:nvPr>
            <p:ph type="sldNum" sz="quarter" idx="12"/>
          </p:nvPr>
        </p:nvSpPr>
        <p:spPr>
          <a:ln/>
        </p:spPr>
        <p:txBody>
          <a:bodyPr/>
          <a:lstStyle>
            <a:lvl1pPr>
              <a:defRPr/>
            </a:lvl1pPr>
          </a:lstStyle>
          <a:p>
            <a:pPr>
              <a:defRPr/>
            </a:pPr>
            <a:fld id="{E8EB5562-91F5-8442-9F05-D4757DCF290A}" type="slidenum">
              <a:rPr lang="en-US"/>
              <a:pPr>
                <a:defRPr/>
              </a:pPr>
              <a:t>‹#›</a:t>
            </a:fld>
            <a:endParaRPr lang="en-US"/>
          </a:p>
        </p:txBody>
      </p:sp>
    </p:spTree>
    <p:extLst>
      <p:ext uri="{BB962C8B-B14F-4D97-AF65-F5344CB8AC3E}">
        <p14:creationId xmlns:p14="http://schemas.microsoft.com/office/powerpoint/2010/main" val="3050259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92263"/>
            <a:ext cx="2057400" cy="45339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592263"/>
            <a:ext cx="6019800" cy="4533900"/>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r>
              <a:rPr lang="en-US" dirty="0"/>
              <a:t>12 May 2015</a:t>
            </a:r>
          </a:p>
        </p:txBody>
      </p:sp>
      <p:sp>
        <p:nvSpPr>
          <p:cNvPr id="5" name="Rectangle 18"/>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19"/>
          <p:cNvSpPr>
            <a:spLocks noGrp="1" noChangeArrowheads="1"/>
          </p:cNvSpPr>
          <p:nvPr>
            <p:ph type="sldNum" sz="quarter" idx="12"/>
          </p:nvPr>
        </p:nvSpPr>
        <p:spPr>
          <a:ln/>
        </p:spPr>
        <p:txBody>
          <a:bodyPr/>
          <a:lstStyle>
            <a:lvl1pPr>
              <a:defRPr/>
            </a:lvl1pPr>
          </a:lstStyle>
          <a:p>
            <a:pPr>
              <a:defRPr/>
            </a:pPr>
            <a:fld id="{CF45B9BF-1E33-C147-BEAD-5B1D3A030B15}" type="slidenum">
              <a:rPr lang="en-US"/>
              <a:pPr>
                <a:defRPr/>
              </a:pPr>
              <a:t>‹#›</a:t>
            </a:fld>
            <a:endParaRPr lang="en-US"/>
          </a:p>
        </p:txBody>
      </p:sp>
    </p:spTree>
    <p:extLst>
      <p:ext uri="{BB962C8B-B14F-4D97-AF65-F5344CB8AC3E}">
        <p14:creationId xmlns:p14="http://schemas.microsoft.com/office/powerpoint/2010/main" val="2211114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a:t>12 May 2015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CA7B5658-1E4B-A048-A49B-F39666B21A98}" type="slidenum">
              <a:rPr lang="en-US"/>
              <a:pPr>
                <a:defRPr/>
              </a:pPr>
              <a:t>‹#›</a:t>
            </a:fld>
            <a:endParaRPr lang="en-US"/>
          </a:p>
        </p:txBody>
      </p:sp>
    </p:spTree>
    <p:extLst>
      <p:ext uri="{BB962C8B-B14F-4D97-AF65-F5344CB8AC3E}">
        <p14:creationId xmlns:p14="http://schemas.microsoft.com/office/powerpoint/2010/main" val="42171365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a:t>12 May 2015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E3BFE725-5A66-4047-9AAB-17F27962334C}" type="slidenum">
              <a:rPr lang="en-US"/>
              <a:pPr>
                <a:defRPr/>
              </a:pPr>
              <a:t>‹#›</a:t>
            </a:fld>
            <a:endParaRPr lang="en-US"/>
          </a:p>
        </p:txBody>
      </p:sp>
    </p:spTree>
    <p:extLst>
      <p:ext uri="{BB962C8B-B14F-4D97-AF65-F5344CB8AC3E}">
        <p14:creationId xmlns:p14="http://schemas.microsoft.com/office/powerpoint/2010/main" val="28392735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12 May 2015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80AA1EBE-4601-CE45-99C7-EABBC0DD5840}" type="slidenum">
              <a:rPr lang="en-US"/>
              <a:pPr>
                <a:defRPr/>
              </a:pPr>
              <a:t>‹#›</a:t>
            </a:fld>
            <a:endParaRPr lang="en-US"/>
          </a:p>
        </p:txBody>
      </p:sp>
    </p:spTree>
    <p:extLst>
      <p:ext uri="{BB962C8B-B14F-4D97-AF65-F5344CB8AC3E}">
        <p14:creationId xmlns:p14="http://schemas.microsoft.com/office/powerpoint/2010/main" val="9598067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95288" y="1663700"/>
            <a:ext cx="4117975"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65663" y="1663700"/>
            <a:ext cx="4119562"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dirty="0"/>
              <a:t>12 May 2015</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22564D06-F6CF-494F-8E01-AA1F012E2236}" type="slidenum">
              <a:rPr lang="en-US"/>
              <a:pPr>
                <a:defRPr/>
              </a:pPr>
              <a:t>‹#›</a:t>
            </a:fld>
            <a:endParaRPr lang="en-US"/>
          </a:p>
        </p:txBody>
      </p:sp>
    </p:spTree>
    <p:extLst>
      <p:ext uri="{BB962C8B-B14F-4D97-AF65-F5344CB8AC3E}">
        <p14:creationId xmlns:p14="http://schemas.microsoft.com/office/powerpoint/2010/main" val="18522527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dirty="0"/>
              <a:t>12 May 2015</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9" name="Rectangle 6"/>
          <p:cNvSpPr>
            <a:spLocks noGrp="1" noChangeArrowheads="1"/>
          </p:cNvSpPr>
          <p:nvPr>
            <p:ph type="sldNum" sz="quarter" idx="12"/>
          </p:nvPr>
        </p:nvSpPr>
        <p:spPr>
          <a:ln/>
        </p:spPr>
        <p:txBody>
          <a:bodyPr/>
          <a:lstStyle>
            <a:lvl1pPr>
              <a:defRPr/>
            </a:lvl1pPr>
          </a:lstStyle>
          <a:p>
            <a:pPr>
              <a:defRPr/>
            </a:pPr>
            <a:fld id="{A90C7A06-86B8-5A42-A6DA-B44AF50FF888}" type="slidenum">
              <a:rPr lang="en-US"/>
              <a:pPr>
                <a:defRPr/>
              </a:pPr>
              <a:t>‹#›</a:t>
            </a:fld>
            <a:endParaRPr lang="en-US"/>
          </a:p>
        </p:txBody>
      </p:sp>
    </p:spTree>
    <p:extLst>
      <p:ext uri="{BB962C8B-B14F-4D97-AF65-F5344CB8AC3E}">
        <p14:creationId xmlns:p14="http://schemas.microsoft.com/office/powerpoint/2010/main" val="7848664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dirty="0"/>
              <a:t>12 May 2015</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5" name="Rectangle 6"/>
          <p:cNvSpPr>
            <a:spLocks noGrp="1" noChangeArrowheads="1"/>
          </p:cNvSpPr>
          <p:nvPr>
            <p:ph type="sldNum" sz="quarter" idx="12"/>
          </p:nvPr>
        </p:nvSpPr>
        <p:spPr>
          <a:ln/>
        </p:spPr>
        <p:txBody>
          <a:bodyPr/>
          <a:lstStyle>
            <a:lvl1pPr>
              <a:defRPr/>
            </a:lvl1pPr>
          </a:lstStyle>
          <a:p>
            <a:pPr>
              <a:defRPr/>
            </a:pPr>
            <a:fld id="{4DFBBEE0-D25B-064D-8B2D-4AC39388497D}" type="slidenum">
              <a:rPr lang="en-US"/>
              <a:pPr>
                <a:defRPr/>
              </a:pPr>
              <a:t>‹#›</a:t>
            </a:fld>
            <a:endParaRPr lang="en-US"/>
          </a:p>
        </p:txBody>
      </p:sp>
    </p:spTree>
    <p:extLst>
      <p:ext uri="{BB962C8B-B14F-4D97-AF65-F5344CB8AC3E}">
        <p14:creationId xmlns:p14="http://schemas.microsoft.com/office/powerpoint/2010/main" val="307645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5288" y="1663700"/>
            <a:ext cx="4144962"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2650" y="1663700"/>
            <a:ext cx="4144963"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12 May 2015</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Presentation to ADA</a:t>
            </a:r>
          </a:p>
        </p:txBody>
      </p:sp>
      <p:sp>
        <p:nvSpPr>
          <p:cNvPr id="7" name="Rectangle 6"/>
          <p:cNvSpPr>
            <a:spLocks noGrp="1" noChangeArrowheads="1"/>
          </p:cNvSpPr>
          <p:nvPr>
            <p:ph type="sldNum" sz="quarter" idx="12"/>
          </p:nvPr>
        </p:nvSpPr>
        <p:spPr>
          <a:ln/>
        </p:spPr>
        <p:txBody>
          <a:bodyPr/>
          <a:lstStyle>
            <a:lvl1pPr>
              <a:defRPr/>
            </a:lvl1pPr>
          </a:lstStyle>
          <a:p>
            <a:pPr>
              <a:defRPr/>
            </a:pPr>
            <a:fld id="{D9E1506E-9B1C-3B43-9D9C-ABB5341A671B}" type="slidenum">
              <a:rPr lang="en-US"/>
              <a:pPr>
                <a:defRPr/>
              </a:pPr>
              <a:t>‹#›</a:t>
            </a:fld>
            <a:endParaRPr lang="en-US"/>
          </a:p>
        </p:txBody>
      </p:sp>
    </p:spTree>
    <p:extLst>
      <p:ext uri="{BB962C8B-B14F-4D97-AF65-F5344CB8AC3E}">
        <p14:creationId xmlns:p14="http://schemas.microsoft.com/office/powerpoint/2010/main" val="27075686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a:t>12 May 2015</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4" name="Rectangle 6"/>
          <p:cNvSpPr>
            <a:spLocks noGrp="1" noChangeArrowheads="1"/>
          </p:cNvSpPr>
          <p:nvPr>
            <p:ph type="sldNum" sz="quarter" idx="12"/>
          </p:nvPr>
        </p:nvSpPr>
        <p:spPr>
          <a:ln/>
        </p:spPr>
        <p:txBody>
          <a:bodyPr/>
          <a:lstStyle>
            <a:lvl1pPr>
              <a:defRPr/>
            </a:lvl1pPr>
          </a:lstStyle>
          <a:p>
            <a:pPr>
              <a:defRPr/>
            </a:pPr>
            <a:fld id="{1AD57278-53F5-A34A-A2DE-FC89317A5419}" type="slidenum">
              <a:rPr lang="en-US"/>
              <a:pPr>
                <a:defRPr/>
              </a:pPr>
              <a:t>‹#›</a:t>
            </a:fld>
            <a:endParaRPr lang="en-US"/>
          </a:p>
        </p:txBody>
      </p:sp>
    </p:spTree>
    <p:extLst>
      <p:ext uri="{BB962C8B-B14F-4D97-AF65-F5344CB8AC3E}">
        <p14:creationId xmlns:p14="http://schemas.microsoft.com/office/powerpoint/2010/main" val="3050797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28th February 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8F93B3E2-1F81-5340-94F1-62936A5FB592}" type="slidenum">
              <a:rPr lang="en-US"/>
              <a:pPr>
                <a:defRPr/>
              </a:pPr>
              <a:t>‹#›</a:t>
            </a:fld>
            <a:endParaRPr lang="en-US"/>
          </a:p>
        </p:txBody>
      </p:sp>
    </p:spTree>
    <p:extLst>
      <p:ext uri="{BB962C8B-B14F-4D97-AF65-F5344CB8AC3E}">
        <p14:creationId xmlns:p14="http://schemas.microsoft.com/office/powerpoint/2010/main" val="34432047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D5BE9974-4C4E-7B4A-AF91-8484110F8ADF}" type="slidenum">
              <a:rPr lang="en-US"/>
              <a:pPr>
                <a:defRPr/>
              </a:pPr>
              <a:t>‹#›</a:t>
            </a:fld>
            <a:endParaRPr lang="en-US"/>
          </a:p>
        </p:txBody>
      </p:sp>
    </p:spTree>
    <p:extLst>
      <p:ext uri="{BB962C8B-B14F-4D97-AF65-F5344CB8AC3E}">
        <p14:creationId xmlns:p14="http://schemas.microsoft.com/office/powerpoint/2010/main" val="28296127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31B8612E-3576-2D45-93F6-B17EE5C1231D}" type="slidenum">
              <a:rPr lang="en-US"/>
              <a:pPr>
                <a:defRPr/>
              </a:pPr>
              <a:t>‹#›</a:t>
            </a:fld>
            <a:endParaRPr lang="en-US"/>
          </a:p>
        </p:txBody>
      </p:sp>
    </p:spTree>
    <p:extLst>
      <p:ext uri="{BB962C8B-B14F-4D97-AF65-F5344CB8AC3E}">
        <p14:creationId xmlns:p14="http://schemas.microsoft.com/office/powerpoint/2010/main" val="27205511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8138" y="944563"/>
            <a:ext cx="2097087" cy="540067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95288" y="944563"/>
            <a:ext cx="6140450" cy="54006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617CEA6F-13E3-584F-AB3E-D6245D825C32}" type="slidenum">
              <a:rPr lang="en-US"/>
              <a:pPr>
                <a:defRPr/>
              </a:pPr>
              <a:t>‹#›</a:t>
            </a:fld>
            <a:endParaRPr lang="en-US"/>
          </a:p>
        </p:txBody>
      </p:sp>
    </p:spTree>
    <p:extLst>
      <p:ext uri="{BB962C8B-B14F-4D97-AF65-F5344CB8AC3E}">
        <p14:creationId xmlns:p14="http://schemas.microsoft.com/office/powerpoint/2010/main" val="41939375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a:t>28th February 2011</a:t>
            </a:r>
          </a:p>
        </p:txBody>
      </p:sp>
      <p:sp>
        <p:nvSpPr>
          <p:cNvPr id="5" name="Rectangle 6"/>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7"/>
          <p:cNvSpPr>
            <a:spLocks noGrp="1" noChangeArrowheads="1"/>
          </p:cNvSpPr>
          <p:nvPr>
            <p:ph type="sldNum" sz="quarter" idx="12"/>
          </p:nvPr>
        </p:nvSpPr>
        <p:spPr>
          <a:ln/>
        </p:spPr>
        <p:txBody>
          <a:bodyPr/>
          <a:lstStyle>
            <a:lvl1pPr>
              <a:defRPr/>
            </a:lvl1pPr>
          </a:lstStyle>
          <a:p>
            <a:pPr>
              <a:defRPr/>
            </a:pPr>
            <a:fld id="{FA5E181D-24F0-4D42-A41F-0D8EB7FC2B74}" type="slidenum">
              <a:rPr lang="en-US"/>
              <a:pPr>
                <a:defRPr/>
              </a:pPr>
              <a:t>‹#›</a:t>
            </a:fld>
            <a:endParaRPr lang="en-US"/>
          </a:p>
        </p:txBody>
      </p:sp>
    </p:spTree>
    <p:extLst>
      <p:ext uri="{BB962C8B-B14F-4D97-AF65-F5344CB8AC3E}">
        <p14:creationId xmlns:p14="http://schemas.microsoft.com/office/powerpoint/2010/main" val="36491854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a:t>28th February 2011</a:t>
            </a:r>
          </a:p>
        </p:txBody>
      </p:sp>
      <p:sp>
        <p:nvSpPr>
          <p:cNvPr id="5" name="Rectangle 6"/>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7"/>
          <p:cNvSpPr>
            <a:spLocks noGrp="1" noChangeArrowheads="1"/>
          </p:cNvSpPr>
          <p:nvPr>
            <p:ph type="sldNum" sz="quarter" idx="12"/>
          </p:nvPr>
        </p:nvSpPr>
        <p:spPr>
          <a:ln/>
        </p:spPr>
        <p:txBody>
          <a:bodyPr/>
          <a:lstStyle>
            <a:lvl1pPr>
              <a:defRPr/>
            </a:lvl1pPr>
          </a:lstStyle>
          <a:p>
            <a:pPr>
              <a:defRPr/>
            </a:pPr>
            <a:fld id="{7C686C43-1D68-4F49-9A59-0269432644CA}" type="slidenum">
              <a:rPr lang="en-US"/>
              <a:pPr>
                <a:defRPr/>
              </a:pPr>
              <a:t>‹#›</a:t>
            </a:fld>
            <a:endParaRPr lang="en-US"/>
          </a:p>
        </p:txBody>
      </p:sp>
    </p:spTree>
    <p:extLst>
      <p:ext uri="{BB962C8B-B14F-4D97-AF65-F5344CB8AC3E}">
        <p14:creationId xmlns:p14="http://schemas.microsoft.com/office/powerpoint/2010/main" val="41667294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a:t>28th February 2011</a:t>
            </a:r>
          </a:p>
        </p:txBody>
      </p:sp>
      <p:sp>
        <p:nvSpPr>
          <p:cNvPr id="5" name="Rectangle 6"/>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7"/>
          <p:cNvSpPr>
            <a:spLocks noGrp="1" noChangeArrowheads="1"/>
          </p:cNvSpPr>
          <p:nvPr>
            <p:ph type="sldNum" sz="quarter" idx="12"/>
          </p:nvPr>
        </p:nvSpPr>
        <p:spPr>
          <a:ln/>
        </p:spPr>
        <p:txBody>
          <a:bodyPr/>
          <a:lstStyle>
            <a:lvl1pPr>
              <a:defRPr/>
            </a:lvl1pPr>
          </a:lstStyle>
          <a:p>
            <a:pPr>
              <a:defRPr/>
            </a:pPr>
            <a:fld id="{F09F7AE7-F109-384C-A48B-0CAD229380B0}" type="slidenum">
              <a:rPr lang="en-US"/>
              <a:pPr>
                <a:defRPr/>
              </a:pPr>
              <a:t>‹#›</a:t>
            </a:fld>
            <a:endParaRPr lang="en-US"/>
          </a:p>
        </p:txBody>
      </p:sp>
    </p:spTree>
    <p:extLst>
      <p:ext uri="{BB962C8B-B14F-4D97-AF65-F5344CB8AC3E}">
        <p14:creationId xmlns:p14="http://schemas.microsoft.com/office/powerpoint/2010/main" val="28274684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95288" y="1663700"/>
            <a:ext cx="411797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65663" y="1663700"/>
            <a:ext cx="4119562"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a:t>28th February 2011</a:t>
            </a:r>
          </a:p>
        </p:txBody>
      </p:sp>
      <p:sp>
        <p:nvSpPr>
          <p:cNvPr id="6" name="Rectangle 6"/>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7"/>
          <p:cNvSpPr>
            <a:spLocks noGrp="1" noChangeArrowheads="1"/>
          </p:cNvSpPr>
          <p:nvPr>
            <p:ph type="sldNum" sz="quarter" idx="12"/>
          </p:nvPr>
        </p:nvSpPr>
        <p:spPr>
          <a:ln/>
        </p:spPr>
        <p:txBody>
          <a:bodyPr/>
          <a:lstStyle>
            <a:lvl1pPr>
              <a:defRPr/>
            </a:lvl1pPr>
          </a:lstStyle>
          <a:p>
            <a:pPr>
              <a:defRPr/>
            </a:pPr>
            <a:fld id="{1DEF5B97-4BED-D946-B66F-7234B107E579}" type="slidenum">
              <a:rPr lang="en-US"/>
              <a:pPr>
                <a:defRPr/>
              </a:pPr>
              <a:t>‹#›</a:t>
            </a:fld>
            <a:endParaRPr lang="en-US"/>
          </a:p>
        </p:txBody>
      </p:sp>
    </p:spTree>
    <p:extLst>
      <p:ext uri="{BB962C8B-B14F-4D97-AF65-F5344CB8AC3E}">
        <p14:creationId xmlns:p14="http://schemas.microsoft.com/office/powerpoint/2010/main" val="28413618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a:t>28th February 2011</a:t>
            </a:r>
          </a:p>
        </p:txBody>
      </p:sp>
      <p:sp>
        <p:nvSpPr>
          <p:cNvPr id="8" name="Rectangle 6"/>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9" name="Rectangle 7"/>
          <p:cNvSpPr>
            <a:spLocks noGrp="1" noChangeArrowheads="1"/>
          </p:cNvSpPr>
          <p:nvPr>
            <p:ph type="sldNum" sz="quarter" idx="12"/>
          </p:nvPr>
        </p:nvSpPr>
        <p:spPr>
          <a:ln/>
        </p:spPr>
        <p:txBody>
          <a:bodyPr/>
          <a:lstStyle>
            <a:lvl1pPr>
              <a:defRPr/>
            </a:lvl1pPr>
          </a:lstStyle>
          <a:p>
            <a:pPr>
              <a:defRPr/>
            </a:pPr>
            <a:fld id="{A76F7200-B0C1-C048-877B-947621190E80}" type="slidenum">
              <a:rPr lang="en-US"/>
              <a:pPr>
                <a:defRPr/>
              </a:pPr>
              <a:t>‹#›</a:t>
            </a:fld>
            <a:endParaRPr lang="en-US"/>
          </a:p>
        </p:txBody>
      </p:sp>
    </p:spTree>
    <p:extLst>
      <p:ext uri="{BB962C8B-B14F-4D97-AF65-F5344CB8AC3E}">
        <p14:creationId xmlns:p14="http://schemas.microsoft.com/office/powerpoint/2010/main" val="1803466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dirty="0"/>
              <a:t>12 May 2015</a:t>
            </a: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Presentation to ADA</a:t>
            </a:r>
          </a:p>
        </p:txBody>
      </p:sp>
      <p:sp>
        <p:nvSpPr>
          <p:cNvPr id="9" name="Rectangle 6"/>
          <p:cNvSpPr>
            <a:spLocks noGrp="1" noChangeArrowheads="1"/>
          </p:cNvSpPr>
          <p:nvPr>
            <p:ph type="sldNum" sz="quarter" idx="12"/>
          </p:nvPr>
        </p:nvSpPr>
        <p:spPr>
          <a:ln/>
        </p:spPr>
        <p:txBody>
          <a:bodyPr/>
          <a:lstStyle>
            <a:lvl1pPr>
              <a:defRPr/>
            </a:lvl1pPr>
          </a:lstStyle>
          <a:p>
            <a:pPr>
              <a:defRPr/>
            </a:pPr>
            <a:fld id="{6522164D-1638-DE42-BF5B-023D01BB2FDA}" type="slidenum">
              <a:rPr lang="en-US"/>
              <a:pPr>
                <a:defRPr/>
              </a:pPr>
              <a:t>‹#›</a:t>
            </a:fld>
            <a:endParaRPr lang="en-US"/>
          </a:p>
        </p:txBody>
      </p:sp>
    </p:spTree>
    <p:extLst>
      <p:ext uri="{BB962C8B-B14F-4D97-AF65-F5344CB8AC3E}">
        <p14:creationId xmlns:p14="http://schemas.microsoft.com/office/powerpoint/2010/main" val="19713926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US"/>
              <a:t>28th February 2011</a:t>
            </a:r>
          </a:p>
        </p:txBody>
      </p:sp>
      <p:sp>
        <p:nvSpPr>
          <p:cNvPr id="4" name="Rectangle 6"/>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5" name="Rectangle 7"/>
          <p:cNvSpPr>
            <a:spLocks noGrp="1" noChangeArrowheads="1"/>
          </p:cNvSpPr>
          <p:nvPr>
            <p:ph type="sldNum" sz="quarter" idx="12"/>
          </p:nvPr>
        </p:nvSpPr>
        <p:spPr>
          <a:ln/>
        </p:spPr>
        <p:txBody>
          <a:bodyPr/>
          <a:lstStyle>
            <a:lvl1pPr>
              <a:defRPr/>
            </a:lvl1pPr>
          </a:lstStyle>
          <a:p>
            <a:pPr>
              <a:defRPr/>
            </a:pPr>
            <a:fld id="{44CA2C69-2B17-914E-AF39-EB8FD5C19A92}" type="slidenum">
              <a:rPr lang="en-US"/>
              <a:pPr>
                <a:defRPr/>
              </a:pPr>
              <a:t>‹#›</a:t>
            </a:fld>
            <a:endParaRPr lang="en-US"/>
          </a:p>
        </p:txBody>
      </p:sp>
    </p:spTree>
    <p:extLst>
      <p:ext uri="{BB962C8B-B14F-4D97-AF65-F5344CB8AC3E}">
        <p14:creationId xmlns:p14="http://schemas.microsoft.com/office/powerpoint/2010/main" val="12229711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a:t>28th February 2011</a:t>
            </a:r>
          </a:p>
        </p:txBody>
      </p:sp>
      <p:sp>
        <p:nvSpPr>
          <p:cNvPr id="3" name="Rectangle 6"/>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4" name="Rectangle 7"/>
          <p:cNvSpPr>
            <a:spLocks noGrp="1" noChangeArrowheads="1"/>
          </p:cNvSpPr>
          <p:nvPr>
            <p:ph type="sldNum" sz="quarter" idx="12"/>
          </p:nvPr>
        </p:nvSpPr>
        <p:spPr>
          <a:ln/>
        </p:spPr>
        <p:txBody>
          <a:bodyPr/>
          <a:lstStyle>
            <a:lvl1pPr>
              <a:defRPr/>
            </a:lvl1pPr>
          </a:lstStyle>
          <a:p>
            <a:pPr>
              <a:defRPr/>
            </a:pPr>
            <a:fld id="{82DCFAE3-3342-724E-BCA0-047842B6F1AB}" type="slidenum">
              <a:rPr lang="en-US"/>
              <a:pPr>
                <a:defRPr/>
              </a:pPr>
              <a:t>‹#›</a:t>
            </a:fld>
            <a:endParaRPr lang="en-US"/>
          </a:p>
        </p:txBody>
      </p:sp>
    </p:spTree>
    <p:extLst>
      <p:ext uri="{BB962C8B-B14F-4D97-AF65-F5344CB8AC3E}">
        <p14:creationId xmlns:p14="http://schemas.microsoft.com/office/powerpoint/2010/main" val="6204899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t>28th February 2011</a:t>
            </a:r>
          </a:p>
        </p:txBody>
      </p:sp>
      <p:sp>
        <p:nvSpPr>
          <p:cNvPr id="6" name="Rectangle 6"/>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7"/>
          <p:cNvSpPr>
            <a:spLocks noGrp="1" noChangeArrowheads="1"/>
          </p:cNvSpPr>
          <p:nvPr>
            <p:ph type="sldNum" sz="quarter" idx="12"/>
          </p:nvPr>
        </p:nvSpPr>
        <p:spPr>
          <a:ln/>
        </p:spPr>
        <p:txBody>
          <a:bodyPr/>
          <a:lstStyle>
            <a:lvl1pPr>
              <a:defRPr/>
            </a:lvl1pPr>
          </a:lstStyle>
          <a:p>
            <a:pPr>
              <a:defRPr/>
            </a:pPr>
            <a:fld id="{4D98EBF3-C822-9C42-8972-23B7644F368F}" type="slidenum">
              <a:rPr lang="en-US"/>
              <a:pPr>
                <a:defRPr/>
              </a:pPr>
              <a:t>‹#›</a:t>
            </a:fld>
            <a:endParaRPr lang="en-US"/>
          </a:p>
        </p:txBody>
      </p:sp>
    </p:spTree>
    <p:extLst>
      <p:ext uri="{BB962C8B-B14F-4D97-AF65-F5344CB8AC3E}">
        <p14:creationId xmlns:p14="http://schemas.microsoft.com/office/powerpoint/2010/main" val="14583038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t>28th February 2011</a:t>
            </a:r>
          </a:p>
        </p:txBody>
      </p:sp>
      <p:sp>
        <p:nvSpPr>
          <p:cNvPr id="6" name="Rectangle 6"/>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7"/>
          <p:cNvSpPr>
            <a:spLocks noGrp="1" noChangeArrowheads="1"/>
          </p:cNvSpPr>
          <p:nvPr>
            <p:ph type="sldNum" sz="quarter" idx="12"/>
          </p:nvPr>
        </p:nvSpPr>
        <p:spPr>
          <a:ln/>
        </p:spPr>
        <p:txBody>
          <a:bodyPr/>
          <a:lstStyle>
            <a:lvl1pPr>
              <a:defRPr/>
            </a:lvl1pPr>
          </a:lstStyle>
          <a:p>
            <a:pPr>
              <a:defRPr/>
            </a:pPr>
            <a:fld id="{54391AE3-4EA9-AF4D-9263-37B11EEEDF5A}" type="slidenum">
              <a:rPr lang="en-US"/>
              <a:pPr>
                <a:defRPr/>
              </a:pPr>
              <a:t>‹#›</a:t>
            </a:fld>
            <a:endParaRPr lang="en-US"/>
          </a:p>
        </p:txBody>
      </p:sp>
    </p:spTree>
    <p:extLst>
      <p:ext uri="{BB962C8B-B14F-4D97-AF65-F5344CB8AC3E}">
        <p14:creationId xmlns:p14="http://schemas.microsoft.com/office/powerpoint/2010/main" val="19889239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a:t>28th February 2011</a:t>
            </a:r>
          </a:p>
        </p:txBody>
      </p:sp>
      <p:sp>
        <p:nvSpPr>
          <p:cNvPr id="5" name="Rectangle 6"/>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7"/>
          <p:cNvSpPr>
            <a:spLocks noGrp="1" noChangeArrowheads="1"/>
          </p:cNvSpPr>
          <p:nvPr>
            <p:ph type="sldNum" sz="quarter" idx="12"/>
          </p:nvPr>
        </p:nvSpPr>
        <p:spPr>
          <a:ln/>
        </p:spPr>
        <p:txBody>
          <a:bodyPr/>
          <a:lstStyle>
            <a:lvl1pPr>
              <a:defRPr/>
            </a:lvl1pPr>
          </a:lstStyle>
          <a:p>
            <a:pPr>
              <a:defRPr/>
            </a:pPr>
            <a:fld id="{ADAD4FA4-9F69-7E47-BB76-D8981F3A665C}" type="slidenum">
              <a:rPr lang="en-US"/>
              <a:pPr>
                <a:defRPr/>
              </a:pPr>
              <a:t>‹#›</a:t>
            </a:fld>
            <a:endParaRPr lang="en-US"/>
          </a:p>
        </p:txBody>
      </p:sp>
    </p:spTree>
    <p:extLst>
      <p:ext uri="{BB962C8B-B14F-4D97-AF65-F5344CB8AC3E}">
        <p14:creationId xmlns:p14="http://schemas.microsoft.com/office/powerpoint/2010/main" val="877300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8138" y="944563"/>
            <a:ext cx="2097087" cy="5472112"/>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95288" y="944563"/>
            <a:ext cx="6140450" cy="547211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a:t>28th February 2011</a:t>
            </a:r>
          </a:p>
        </p:txBody>
      </p:sp>
      <p:sp>
        <p:nvSpPr>
          <p:cNvPr id="5" name="Rectangle 6"/>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7"/>
          <p:cNvSpPr>
            <a:spLocks noGrp="1" noChangeArrowheads="1"/>
          </p:cNvSpPr>
          <p:nvPr>
            <p:ph type="sldNum" sz="quarter" idx="12"/>
          </p:nvPr>
        </p:nvSpPr>
        <p:spPr>
          <a:ln/>
        </p:spPr>
        <p:txBody>
          <a:bodyPr/>
          <a:lstStyle>
            <a:lvl1pPr>
              <a:defRPr/>
            </a:lvl1pPr>
          </a:lstStyle>
          <a:p>
            <a:pPr>
              <a:defRPr/>
            </a:pPr>
            <a:fld id="{B603A053-0DF4-D34F-9055-AAA2BCCDD5D0}" type="slidenum">
              <a:rPr lang="en-US"/>
              <a:pPr>
                <a:defRPr/>
              </a:pPr>
              <a:t>‹#›</a:t>
            </a:fld>
            <a:endParaRPr lang="en-US"/>
          </a:p>
        </p:txBody>
      </p:sp>
    </p:spTree>
    <p:extLst>
      <p:ext uri="{BB962C8B-B14F-4D97-AF65-F5344CB8AC3E}">
        <p14:creationId xmlns:p14="http://schemas.microsoft.com/office/powerpoint/2010/main" val="37307870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395288" y="1412875"/>
            <a:ext cx="8389937" cy="2305050"/>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spcBef>
                <a:spcPct val="0"/>
              </a:spcBef>
            </a:pPr>
            <a:r>
              <a:rPr lang="en-US" sz="1800">
                <a:solidFill>
                  <a:srgbClr val="393938"/>
                </a:solidFill>
                <a:cs typeface="Arial" charset="0"/>
              </a:rPr>
              <a:t>    </a:t>
            </a:r>
          </a:p>
        </p:txBody>
      </p:sp>
      <p:pic>
        <p:nvPicPr>
          <p:cNvPr id="5" name="Picture 14" descr="Monash_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68300"/>
            <a:ext cx="4176712"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 name="Group 37"/>
          <p:cNvGrpSpPr>
            <a:grpSpLocks/>
          </p:cNvGrpSpPr>
          <p:nvPr/>
        </p:nvGrpSpPr>
        <p:grpSpPr bwMode="auto">
          <a:xfrm>
            <a:off x="395288" y="944563"/>
            <a:ext cx="8389937" cy="541337"/>
            <a:chOff x="249" y="595"/>
            <a:chExt cx="5285" cy="341"/>
          </a:xfrm>
        </p:grpSpPr>
        <p:sp>
          <p:nvSpPr>
            <p:cNvPr id="7" name="Rectangle 31"/>
            <p:cNvSpPr>
              <a:spLocks noChangeArrowheads="1"/>
            </p:cNvSpPr>
            <p:nvPr/>
          </p:nvSpPr>
          <p:spPr bwMode="auto">
            <a:xfrm rot="2700000">
              <a:off x="691" y="664"/>
              <a:ext cx="273" cy="272"/>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solidFill>
                  <a:srgbClr val="393938"/>
                </a:solidFill>
                <a:cs typeface="Arial" charset="0"/>
              </a:endParaRPr>
            </a:p>
          </p:txBody>
        </p:sp>
        <p:sp>
          <p:nvSpPr>
            <p:cNvPr id="8" name="Rectangle 32"/>
            <p:cNvSpPr>
              <a:spLocks noChangeArrowheads="1"/>
            </p:cNvSpPr>
            <p:nvPr/>
          </p:nvSpPr>
          <p:spPr bwMode="auto">
            <a:xfrm>
              <a:off x="249" y="595"/>
              <a:ext cx="5285" cy="30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576000" tIns="46800" anchor="ctr"/>
            <a:lstStyle/>
            <a:p>
              <a:pPr algn="l">
                <a:spcBef>
                  <a:spcPct val="0"/>
                </a:spcBef>
              </a:pPr>
              <a:endParaRPr lang="en-US" sz="1800" b="1">
                <a:solidFill>
                  <a:srgbClr val="FFFFFF"/>
                </a:solidFill>
                <a:cs typeface="Arial" charset="0"/>
              </a:endParaRPr>
            </a:p>
          </p:txBody>
        </p:sp>
      </p:grpSp>
      <p:sp>
        <p:nvSpPr>
          <p:cNvPr id="3075" name="Rectangle 3"/>
          <p:cNvSpPr>
            <a:spLocks noGrp="1" noChangeArrowheads="1"/>
          </p:cNvSpPr>
          <p:nvPr>
            <p:ph type="ctrTitle"/>
          </p:nvPr>
        </p:nvSpPr>
        <p:spPr>
          <a:xfrm>
            <a:off x="971550" y="1557338"/>
            <a:ext cx="7813675" cy="1223962"/>
          </a:xfrm>
        </p:spPr>
        <p:txBody>
          <a:bodyPr tIns="45720"/>
          <a:lstStyle>
            <a:lvl1pPr>
              <a:defRPr sz="4200" b="0">
                <a:solidFill>
                  <a:schemeClr val="bg1"/>
                </a:solidFill>
              </a:defRPr>
            </a:lvl1pPr>
          </a:lstStyle>
          <a:p>
            <a:r>
              <a:rPr lang="en-US"/>
              <a:t>Click to edit Master title style</a:t>
            </a:r>
          </a:p>
        </p:txBody>
      </p:sp>
      <p:sp>
        <p:nvSpPr>
          <p:cNvPr id="3076" name="Rectangle 4"/>
          <p:cNvSpPr>
            <a:spLocks noGrp="1" noChangeArrowheads="1"/>
          </p:cNvSpPr>
          <p:nvPr>
            <p:ph type="subTitle" idx="1"/>
          </p:nvPr>
        </p:nvSpPr>
        <p:spPr>
          <a:xfrm>
            <a:off x="971550" y="2924175"/>
            <a:ext cx="7813675" cy="647700"/>
          </a:xfrm>
        </p:spPr>
        <p:txBody>
          <a:bodyPr tIns="45720"/>
          <a:lstStyle>
            <a:lvl1pPr marL="0" indent="0">
              <a:spcAft>
                <a:spcPct val="0"/>
              </a:spcAft>
              <a:buFont typeface="Wingdings" charset="2"/>
              <a:buNone/>
              <a:defRPr sz="1400">
                <a:solidFill>
                  <a:schemeClr val="bg1"/>
                </a:solidFill>
              </a:defRPr>
            </a:lvl1pPr>
          </a:lstStyle>
          <a:p>
            <a:r>
              <a:rPr lang="en-US"/>
              <a:t>Click to edit Master subtitle style</a:t>
            </a:r>
          </a:p>
        </p:txBody>
      </p:sp>
    </p:spTree>
    <p:extLst>
      <p:ext uri="{BB962C8B-B14F-4D97-AF65-F5344CB8AC3E}">
        <p14:creationId xmlns:p14="http://schemas.microsoft.com/office/powerpoint/2010/main" val="2062622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solidFill>
                  <a:srgbClr val="393938"/>
                </a:solidFill>
              </a:rPr>
              <a:t>13 May 2015</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393938"/>
                </a:solidFill>
              </a:rPr>
              <a:t>Presentation to ADA</a:t>
            </a:r>
          </a:p>
        </p:txBody>
      </p:sp>
      <p:sp>
        <p:nvSpPr>
          <p:cNvPr id="6" name="Rectangle 6"/>
          <p:cNvSpPr>
            <a:spLocks noGrp="1" noChangeArrowheads="1"/>
          </p:cNvSpPr>
          <p:nvPr>
            <p:ph type="sldNum" sz="quarter" idx="12"/>
          </p:nvPr>
        </p:nvSpPr>
        <p:spPr>
          <a:ln/>
        </p:spPr>
        <p:txBody>
          <a:bodyPr/>
          <a:lstStyle>
            <a:lvl1pPr>
              <a:defRPr/>
            </a:lvl1pPr>
          </a:lstStyle>
          <a:p>
            <a:pPr>
              <a:defRPr/>
            </a:pPr>
            <a:fld id="{DD1CFF36-9519-C148-957B-66E2F426839A}" type="slidenum">
              <a:rPr lang="en-US">
                <a:solidFill>
                  <a:srgbClr val="393938"/>
                </a:solidFill>
              </a:rPr>
              <a:pPr>
                <a:defRPr/>
              </a:pPr>
              <a:t>‹#›</a:t>
            </a:fld>
            <a:endParaRPr lang="en-US">
              <a:solidFill>
                <a:srgbClr val="393938"/>
              </a:solidFill>
            </a:endParaRPr>
          </a:p>
        </p:txBody>
      </p:sp>
    </p:spTree>
    <p:extLst>
      <p:ext uri="{BB962C8B-B14F-4D97-AF65-F5344CB8AC3E}">
        <p14:creationId xmlns:p14="http://schemas.microsoft.com/office/powerpoint/2010/main" val="33529327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393938"/>
                </a:solidFill>
              </a:rPr>
              <a:t>28th February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393938"/>
                </a:solidFill>
              </a:rPr>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F2962342-8347-8646-AEB4-89CD1C3AC79C}" type="slidenum">
              <a:rPr lang="en-US">
                <a:solidFill>
                  <a:srgbClr val="393938"/>
                </a:solidFill>
              </a:rPr>
              <a:pPr>
                <a:defRPr/>
              </a:pPr>
              <a:t>‹#›</a:t>
            </a:fld>
            <a:endParaRPr lang="en-US">
              <a:solidFill>
                <a:srgbClr val="393938"/>
              </a:solidFill>
            </a:endParaRPr>
          </a:p>
        </p:txBody>
      </p:sp>
    </p:spTree>
    <p:extLst>
      <p:ext uri="{BB962C8B-B14F-4D97-AF65-F5344CB8AC3E}">
        <p14:creationId xmlns:p14="http://schemas.microsoft.com/office/powerpoint/2010/main" val="14913214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5288" y="1663700"/>
            <a:ext cx="4144962"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2650" y="1663700"/>
            <a:ext cx="4144963"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393938"/>
                </a:solidFill>
              </a:rPr>
              <a:t>28th February 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393938"/>
                </a:solidFill>
              </a:rPr>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D9E1506E-9B1C-3B43-9D9C-ABB5341A671B}" type="slidenum">
              <a:rPr lang="en-US">
                <a:solidFill>
                  <a:srgbClr val="393938"/>
                </a:solidFill>
              </a:rPr>
              <a:pPr>
                <a:defRPr/>
              </a:pPr>
              <a:t>‹#›</a:t>
            </a:fld>
            <a:endParaRPr lang="en-US">
              <a:solidFill>
                <a:srgbClr val="393938"/>
              </a:solidFill>
            </a:endParaRPr>
          </a:p>
        </p:txBody>
      </p:sp>
    </p:spTree>
    <p:extLst>
      <p:ext uri="{BB962C8B-B14F-4D97-AF65-F5344CB8AC3E}">
        <p14:creationId xmlns:p14="http://schemas.microsoft.com/office/powerpoint/2010/main" val="3379608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dirty="0"/>
              <a:t>12 May 2015</a:t>
            </a: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Presentation title</a:t>
            </a:r>
          </a:p>
        </p:txBody>
      </p:sp>
      <p:sp>
        <p:nvSpPr>
          <p:cNvPr id="5" name="Rectangle 6"/>
          <p:cNvSpPr>
            <a:spLocks noGrp="1" noChangeArrowheads="1"/>
          </p:cNvSpPr>
          <p:nvPr>
            <p:ph type="sldNum" sz="quarter" idx="12"/>
          </p:nvPr>
        </p:nvSpPr>
        <p:spPr>
          <a:ln/>
        </p:spPr>
        <p:txBody>
          <a:bodyPr/>
          <a:lstStyle>
            <a:lvl1pPr>
              <a:defRPr/>
            </a:lvl1pPr>
          </a:lstStyle>
          <a:p>
            <a:pPr>
              <a:defRPr/>
            </a:pPr>
            <a:fld id="{353A7278-6F9B-4D4B-98F0-CDABB72C1F13}" type="slidenum">
              <a:rPr lang="en-US"/>
              <a:pPr>
                <a:defRPr/>
              </a:pPr>
              <a:t>‹#›</a:t>
            </a:fld>
            <a:endParaRPr lang="en-US"/>
          </a:p>
        </p:txBody>
      </p:sp>
    </p:spTree>
    <p:extLst>
      <p:ext uri="{BB962C8B-B14F-4D97-AF65-F5344CB8AC3E}">
        <p14:creationId xmlns:p14="http://schemas.microsoft.com/office/powerpoint/2010/main" val="2034662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393938"/>
                </a:solidFill>
              </a:rPr>
              <a:t>28th February 2011</a:t>
            </a: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393938"/>
                </a:solidFill>
              </a:rPr>
              <a:t>Presentation title</a:t>
            </a:r>
          </a:p>
        </p:txBody>
      </p:sp>
      <p:sp>
        <p:nvSpPr>
          <p:cNvPr id="9" name="Rectangle 6"/>
          <p:cNvSpPr>
            <a:spLocks noGrp="1" noChangeArrowheads="1"/>
          </p:cNvSpPr>
          <p:nvPr>
            <p:ph type="sldNum" sz="quarter" idx="12"/>
          </p:nvPr>
        </p:nvSpPr>
        <p:spPr>
          <a:ln/>
        </p:spPr>
        <p:txBody>
          <a:bodyPr/>
          <a:lstStyle>
            <a:lvl1pPr>
              <a:defRPr/>
            </a:lvl1pPr>
          </a:lstStyle>
          <a:p>
            <a:pPr>
              <a:defRPr/>
            </a:pPr>
            <a:fld id="{6522164D-1638-DE42-BF5B-023D01BB2FDA}" type="slidenum">
              <a:rPr lang="en-US">
                <a:solidFill>
                  <a:srgbClr val="393938"/>
                </a:solidFill>
              </a:rPr>
              <a:pPr>
                <a:defRPr/>
              </a:pPr>
              <a:t>‹#›</a:t>
            </a:fld>
            <a:endParaRPr lang="en-US">
              <a:solidFill>
                <a:srgbClr val="393938"/>
              </a:solidFill>
            </a:endParaRPr>
          </a:p>
        </p:txBody>
      </p:sp>
    </p:spTree>
    <p:extLst>
      <p:ext uri="{BB962C8B-B14F-4D97-AF65-F5344CB8AC3E}">
        <p14:creationId xmlns:p14="http://schemas.microsoft.com/office/powerpoint/2010/main" val="1241483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393938"/>
                </a:solidFill>
              </a:rPr>
              <a:t>28th February 2011</a:t>
            </a: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393938"/>
                </a:solidFill>
              </a:rPr>
              <a:t>Presentation title</a:t>
            </a:r>
          </a:p>
        </p:txBody>
      </p:sp>
      <p:sp>
        <p:nvSpPr>
          <p:cNvPr id="5" name="Rectangle 6"/>
          <p:cNvSpPr>
            <a:spLocks noGrp="1" noChangeArrowheads="1"/>
          </p:cNvSpPr>
          <p:nvPr>
            <p:ph type="sldNum" sz="quarter" idx="12"/>
          </p:nvPr>
        </p:nvSpPr>
        <p:spPr>
          <a:ln/>
        </p:spPr>
        <p:txBody>
          <a:bodyPr/>
          <a:lstStyle>
            <a:lvl1pPr>
              <a:defRPr/>
            </a:lvl1pPr>
          </a:lstStyle>
          <a:p>
            <a:pPr>
              <a:defRPr/>
            </a:pPr>
            <a:fld id="{353A7278-6F9B-4D4B-98F0-CDABB72C1F13}" type="slidenum">
              <a:rPr lang="en-US">
                <a:solidFill>
                  <a:srgbClr val="393938"/>
                </a:solidFill>
              </a:rPr>
              <a:pPr>
                <a:defRPr/>
              </a:pPr>
              <a:t>‹#›</a:t>
            </a:fld>
            <a:endParaRPr lang="en-US">
              <a:solidFill>
                <a:srgbClr val="393938"/>
              </a:solidFill>
            </a:endParaRPr>
          </a:p>
        </p:txBody>
      </p:sp>
    </p:spTree>
    <p:extLst>
      <p:ext uri="{BB962C8B-B14F-4D97-AF65-F5344CB8AC3E}">
        <p14:creationId xmlns:p14="http://schemas.microsoft.com/office/powerpoint/2010/main" val="16528705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393938"/>
                </a:solidFill>
              </a:rPr>
              <a:t>28th February 2011</a:t>
            </a: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393938"/>
                </a:solidFill>
              </a:rPr>
              <a:t>Presentation title</a:t>
            </a:r>
          </a:p>
        </p:txBody>
      </p:sp>
      <p:sp>
        <p:nvSpPr>
          <p:cNvPr id="4" name="Rectangle 6"/>
          <p:cNvSpPr>
            <a:spLocks noGrp="1" noChangeArrowheads="1"/>
          </p:cNvSpPr>
          <p:nvPr>
            <p:ph type="sldNum" sz="quarter" idx="12"/>
          </p:nvPr>
        </p:nvSpPr>
        <p:spPr>
          <a:ln/>
        </p:spPr>
        <p:txBody>
          <a:bodyPr/>
          <a:lstStyle>
            <a:lvl1pPr>
              <a:defRPr/>
            </a:lvl1pPr>
          </a:lstStyle>
          <a:p>
            <a:pPr>
              <a:defRPr/>
            </a:pPr>
            <a:fld id="{94A74721-49AB-8F4B-9128-46196A64EB76}" type="slidenum">
              <a:rPr lang="en-US">
                <a:solidFill>
                  <a:srgbClr val="393938"/>
                </a:solidFill>
              </a:rPr>
              <a:pPr>
                <a:defRPr/>
              </a:pPr>
              <a:t>‹#›</a:t>
            </a:fld>
            <a:endParaRPr lang="en-US">
              <a:solidFill>
                <a:srgbClr val="393938"/>
              </a:solidFill>
            </a:endParaRPr>
          </a:p>
        </p:txBody>
      </p:sp>
    </p:spTree>
    <p:extLst>
      <p:ext uri="{BB962C8B-B14F-4D97-AF65-F5344CB8AC3E}">
        <p14:creationId xmlns:p14="http://schemas.microsoft.com/office/powerpoint/2010/main" val="25218080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393938"/>
                </a:solidFill>
              </a:rPr>
              <a:t>28th February 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393938"/>
                </a:solidFill>
              </a:rPr>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5A0DC391-7392-7646-88AC-30BD1A9EF333}" type="slidenum">
              <a:rPr lang="en-US">
                <a:solidFill>
                  <a:srgbClr val="393938"/>
                </a:solidFill>
              </a:rPr>
              <a:pPr>
                <a:defRPr/>
              </a:pPr>
              <a:t>‹#›</a:t>
            </a:fld>
            <a:endParaRPr lang="en-US">
              <a:solidFill>
                <a:srgbClr val="393938"/>
              </a:solidFill>
            </a:endParaRPr>
          </a:p>
        </p:txBody>
      </p:sp>
    </p:spTree>
    <p:extLst>
      <p:ext uri="{BB962C8B-B14F-4D97-AF65-F5344CB8AC3E}">
        <p14:creationId xmlns:p14="http://schemas.microsoft.com/office/powerpoint/2010/main" val="8531341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393938"/>
                </a:solidFill>
              </a:rPr>
              <a:t>28th February 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393938"/>
                </a:solidFill>
              </a:rPr>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F89D9C8F-A745-2844-8CC4-EE968EA7C25E}" type="slidenum">
              <a:rPr lang="en-US">
                <a:solidFill>
                  <a:srgbClr val="393938"/>
                </a:solidFill>
              </a:rPr>
              <a:pPr>
                <a:defRPr/>
              </a:pPr>
              <a:t>‹#›</a:t>
            </a:fld>
            <a:endParaRPr lang="en-US">
              <a:solidFill>
                <a:srgbClr val="393938"/>
              </a:solidFill>
            </a:endParaRPr>
          </a:p>
        </p:txBody>
      </p:sp>
    </p:spTree>
    <p:extLst>
      <p:ext uri="{BB962C8B-B14F-4D97-AF65-F5344CB8AC3E}">
        <p14:creationId xmlns:p14="http://schemas.microsoft.com/office/powerpoint/2010/main" val="22064325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393938"/>
                </a:solidFill>
              </a:rPr>
              <a:t>28th February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393938"/>
                </a:solidFill>
              </a:rPr>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50F0F143-D579-A449-9618-533A0B2EF1BE}" type="slidenum">
              <a:rPr lang="en-US">
                <a:solidFill>
                  <a:srgbClr val="393938"/>
                </a:solidFill>
              </a:rPr>
              <a:pPr>
                <a:defRPr/>
              </a:pPr>
              <a:t>‹#›</a:t>
            </a:fld>
            <a:endParaRPr lang="en-US">
              <a:solidFill>
                <a:srgbClr val="393938"/>
              </a:solidFill>
            </a:endParaRPr>
          </a:p>
        </p:txBody>
      </p:sp>
    </p:spTree>
    <p:extLst>
      <p:ext uri="{BB962C8B-B14F-4D97-AF65-F5344CB8AC3E}">
        <p14:creationId xmlns:p14="http://schemas.microsoft.com/office/powerpoint/2010/main" val="33468149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944563"/>
            <a:ext cx="2124075" cy="5472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5288" y="944563"/>
            <a:ext cx="6221412" cy="5472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393938"/>
                </a:solidFill>
              </a:rPr>
              <a:t>28th February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393938"/>
                </a:solidFill>
              </a:rPr>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0DC35BA8-2015-0541-8B4D-49071F5E1558}" type="slidenum">
              <a:rPr lang="en-US">
                <a:solidFill>
                  <a:srgbClr val="393938"/>
                </a:solidFill>
              </a:rPr>
              <a:pPr>
                <a:defRPr/>
              </a:pPr>
              <a:t>‹#›</a:t>
            </a:fld>
            <a:endParaRPr lang="en-US">
              <a:solidFill>
                <a:srgbClr val="393938"/>
              </a:solidFill>
            </a:endParaRPr>
          </a:p>
        </p:txBody>
      </p:sp>
    </p:spTree>
    <p:extLst>
      <p:ext uri="{BB962C8B-B14F-4D97-AF65-F5344CB8AC3E}">
        <p14:creationId xmlns:p14="http://schemas.microsoft.com/office/powerpoint/2010/main" val="1832035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a:t>12 May 2015</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4" name="Rectangle 6"/>
          <p:cNvSpPr>
            <a:spLocks noGrp="1" noChangeArrowheads="1"/>
          </p:cNvSpPr>
          <p:nvPr>
            <p:ph type="sldNum" sz="quarter" idx="12"/>
          </p:nvPr>
        </p:nvSpPr>
        <p:spPr>
          <a:ln/>
        </p:spPr>
        <p:txBody>
          <a:bodyPr/>
          <a:lstStyle>
            <a:lvl1pPr>
              <a:defRPr/>
            </a:lvl1pPr>
          </a:lstStyle>
          <a:p>
            <a:pPr>
              <a:defRPr/>
            </a:pPr>
            <a:fld id="{94A74721-49AB-8F4B-9128-46196A64EB76}" type="slidenum">
              <a:rPr lang="en-US"/>
              <a:pPr>
                <a:defRPr/>
              </a:pPr>
              <a:t>‹#›</a:t>
            </a:fld>
            <a:endParaRPr lang="en-US"/>
          </a:p>
        </p:txBody>
      </p:sp>
    </p:spTree>
    <p:extLst>
      <p:ext uri="{BB962C8B-B14F-4D97-AF65-F5344CB8AC3E}">
        <p14:creationId xmlns:p14="http://schemas.microsoft.com/office/powerpoint/2010/main" val="2977454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12 May 2015</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5A0DC391-7392-7646-88AC-30BD1A9EF333}" type="slidenum">
              <a:rPr lang="en-US"/>
              <a:pPr>
                <a:defRPr/>
              </a:pPr>
              <a:t>‹#›</a:t>
            </a:fld>
            <a:endParaRPr lang="en-US"/>
          </a:p>
        </p:txBody>
      </p:sp>
    </p:spTree>
    <p:extLst>
      <p:ext uri="{BB962C8B-B14F-4D97-AF65-F5344CB8AC3E}">
        <p14:creationId xmlns:p14="http://schemas.microsoft.com/office/powerpoint/2010/main" val="2748742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12 May 2015</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F89D9C8F-A745-2844-8CC4-EE968EA7C25E}" type="slidenum">
              <a:rPr lang="en-US"/>
              <a:pPr>
                <a:defRPr/>
              </a:pPr>
              <a:t>‹#›</a:t>
            </a:fld>
            <a:endParaRPr lang="en-US"/>
          </a:p>
        </p:txBody>
      </p:sp>
    </p:spTree>
    <p:extLst>
      <p:ext uri="{BB962C8B-B14F-4D97-AF65-F5344CB8AC3E}">
        <p14:creationId xmlns:p14="http://schemas.microsoft.com/office/powerpoint/2010/main" val="38355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3" y="944563"/>
            <a:ext cx="8208962" cy="61118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95288" y="1663700"/>
            <a:ext cx="8442325" cy="475297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345363" y="6542088"/>
            <a:ext cx="1196975" cy="144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defRPr sz="900" smtClean="0">
                <a:cs typeface="Arial" charset="0"/>
              </a:defRPr>
            </a:lvl1pPr>
          </a:lstStyle>
          <a:p>
            <a:pPr>
              <a:defRPr/>
            </a:pPr>
            <a:r>
              <a:rPr lang="en-US" dirty="0"/>
              <a:t>12 May 2015</a:t>
            </a:r>
          </a:p>
        </p:txBody>
      </p:sp>
      <p:sp>
        <p:nvSpPr>
          <p:cNvPr id="1029" name="Rectangle 5"/>
          <p:cNvSpPr>
            <a:spLocks noGrp="1" noChangeArrowheads="1"/>
          </p:cNvSpPr>
          <p:nvPr>
            <p:ph type="ftr" sz="quarter" idx="3"/>
          </p:nvPr>
        </p:nvSpPr>
        <p:spPr bwMode="auto">
          <a:xfrm>
            <a:off x="2663788" y="6561348"/>
            <a:ext cx="4537075" cy="1444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a:spcBef>
                <a:spcPct val="0"/>
              </a:spcBef>
              <a:defRPr sz="1200" b="1" smtClean="0">
                <a:cs typeface="Arial" charset="0"/>
              </a:defRPr>
            </a:lvl1pPr>
          </a:lstStyle>
          <a:p>
            <a:pPr>
              <a:defRPr/>
            </a:pPr>
            <a:r>
              <a:rPr lang="en-US" dirty="0"/>
              <a:t>Presentation to ADA</a:t>
            </a:r>
          </a:p>
        </p:txBody>
      </p:sp>
      <p:sp>
        <p:nvSpPr>
          <p:cNvPr id="1030" name="Rectangle 6"/>
          <p:cNvSpPr>
            <a:spLocks noGrp="1" noChangeArrowheads="1"/>
          </p:cNvSpPr>
          <p:nvPr>
            <p:ph type="sldNum" sz="quarter" idx="4"/>
          </p:nvPr>
        </p:nvSpPr>
        <p:spPr bwMode="auto">
          <a:xfrm>
            <a:off x="8675688" y="6542088"/>
            <a:ext cx="144462" cy="1222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spcBef>
                <a:spcPct val="0"/>
              </a:spcBef>
              <a:defRPr sz="900" b="1" smtClean="0">
                <a:solidFill>
                  <a:schemeClr val="tx2"/>
                </a:solidFill>
                <a:cs typeface="Arial" charset="0"/>
              </a:defRPr>
            </a:lvl1pPr>
          </a:lstStyle>
          <a:p>
            <a:pPr>
              <a:defRPr/>
            </a:pPr>
            <a:fld id="{464551F8-C5B2-2C44-B4AD-FB0DEEADC1E5}" type="slidenum">
              <a:rPr lang="en-US"/>
              <a:pPr>
                <a:defRPr/>
              </a:pPr>
              <a:t>‹#›</a:t>
            </a:fld>
            <a:endParaRPr lang="en-US"/>
          </a:p>
        </p:txBody>
      </p:sp>
      <p:pic>
        <p:nvPicPr>
          <p:cNvPr id="1031" name="Picture 13" descr="Monash_logo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7188" y="6489700"/>
            <a:ext cx="1800225" cy="204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2" name="Line 18"/>
          <p:cNvSpPr>
            <a:spLocks noChangeShapeType="1"/>
          </p:cNvSpPr>
          <p:nvPr/>
        </p:nvSpPr>
        <p:spPr bwMode="auto">
          <a:xfrm>
            <a:off x="8624888" y="6546850"/>
            <a:ext cx="0" cy="1079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33" name="Group 29"/>
          <p:cNvGrpSpPr>
            <a:grpSpLocks/>
          </p:cNvGrpSpPr>
          <p:nvPr/>
        </p:nvGrpSpPr>
        <p:grpSpPr bwMode="auto">
          <a:xfrm>
            <a:off x="395288" y="368300"/>
            <a:ext cx="8389937" cy="417513"/>
            <a:chOff x="249" y="232"/>
            <a:chExt cx="5285" cy="263"/>
          </a:xfrm>
        </p:grpSpPr>
        <p:sp>
          <p:nvSpPr>
            <p:cNvPr id="1034" name="Rectangle 16"/>
            <p:cNvSpPr>
              <a:spLocks noChangeArrowheads="1"/>
            </p:cNvSpPr>
            <p:nvPr/>
          </p:nvSpPr>
          <p:spPr bwMode="auto">
            <a:xfrm>
              <a:off x="249" y="232"/>
              <a:ext cx="5285" cy="20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1035" name="Rectangle 28"/>
            <p:cNvSpPr>
              <a:spLocks noChangeArrowheads="1"/>
            </p:cNvSpPr>
            <p:nvPr/>
          </p:nvSpPr>
          <p:spPr bwMode="auto">
            <a:xfrm rot="2700000">
              <a:off x="409" y="314"/>
              <a:ext cx="182" cy="18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cs typeface="Arial" charset="0"/>
              </a:endParaRPr>
            </a:p>
          </p:txBody>
        </p:sp>
      </p:grpSp>
    </p:spTree>
  </p:cSld>
  <p:clrMap bg1="lt1" tx1="dk1" bg2="lt2" tx2="dk2" accent1="accent1" accent2="accent2" accent3="accent3" accent4="accent4" accent5="accent5" accent6="accent6" hlink="hlink" folHlink="folHlink"/>
  <p:sldLayoutIdLst>
    <p:sldLayoutId id="2147483822"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p:txStyles>
    <p:titleStyle>
      <a:lvl1pPr algn="l" rtl="0" eaLnBrk="1" fontAlgn="base" hangingPunct="1">
        <a:spcBef>
          <a:spcPct val="0"/>
        </a:spcBef>
        <a:spcAft>
          <a:spcPct val="0"/>
        </a:spcAft>
        <a:defRPr sz="3200" b="1">
          <a:solidFill>
            <a:schemeClr val="tx2"/>
          </a:solidFill>
          <a:latin typeface="+mj-lt"/>
          <a:ea typeface="ＭＳ Ｐゴシック" charset="0"/>
          <a:cs typeface="+mj-cs"/>
        </a:defRPr>
      </a:lvl1pPr>
      <a:lvl2pPr algn="l" rtl="0" eaLnBrk="1" fontAlgn="base" hangingPunct="1">
        <a:spcBef>
          <a:spcPct val="0"/>
        </a:spcBef>
        <a:spcAft>
          <a:spcPct val="0"/>
        </a:spcAft>
        <a:defRPr sz="3200" b="1">
          <a:solidFill>
            <a:schemeClr val="tx2"/>
          </a:solidFill>
          <a:latin typeface="Arial" charset="0"/>
          <a:ea typeface="ＭＳ Ｐゴシック" charset="0"/>
          <a:cs typeface="Arial" charset="0"/>
        </a:defRPr>
      </a:lvl2pPr>
      <a:lvl3pPr algn="l" rtl="0" eaLnBrk="1" fontAlgn="base" hangingPunct="1">
        <a:spcBef>
          <a:spcPct val="0"/>
        </a:spcBef>
        <a:spcAft>
          <a:spcPct val="0"/>
        </a:spcAft>
        <a:defRPr sz="3200" b="1">
          <a:solidFill>
            <a:schemeClr val="tx2"/>
          </a:solidFill>
          <a:latin typeface="Arial" charset="0"/>
          <a:ea typeface="ＭＳ Ｐゴシック" charset="0"/>
          <a:cs typeface="Arial" charset="0"/>
        </a:defRPr>
      </a:lvl3pPr>
      <a:lvl4pPr algn="l" rtl="0" eaLnBrk="1" fontAlgn="base" hangingPunct="1">
        <a:spcBef>
          <a:spcPct val="0"/>
        </a:spcBef>
        <a:spcAft>
          <a:spcPct val="0"/>
        </a:spcAft>
        <a:defRPr sz="3200" b="1">
          <a:solidFill>
            <a:schemeClr val="tx2"/>
          </a:solidFill>
          <a:latin typeface="Arial" charset="0"/>
          <a:ea typeface="ＭＳ Ｐゴシック" charset="0"/>
          <a:cs typeface="Arial" charset="0"/>
        </a:defRPr>
      </a:lvl4pPr>
      <a:lvl5pPr algn="l" rtl="0" eaLnBrk="1" fontAlgn="base" hangingPunct="1">
        <a:spcBef>
          <a:spcPct val="0"/>
        </a:spcBef>
        <a:spcAft>
          <a:spcPct val="0"/>
        </a:spcAft>
        <a:defRPr sz="3200" b="1">
          <a:solidFill>
            <a:schemeClr val="tx2"/>
          </a:solidFill>
          <a:latin typeface="Arial" charset="0"/>
          <a:ea typeface="ＭＳ Ｐゴシック" charset="0"/>
          <a:cs typeface="Arial" charset="0"/>
        </a:defRPr>
      </a:lvl5pPr>
      <a:lvl6pPr marL="457200" algn="l" rtl="0" eaLnBrk="1" fontAlgn="base" hangingPunct="1">
        <a:spcBef>
          <a:spcPct val="0"/>
        </a:spcBef>
        <a:spcAft>
          <a:spcPct val="0"/>
        </a:spcAft>
        <a:defRPr sz="3200" b="1">
          <a:solidFill>
            <a:schemeClr val="tx2"/>
          </a:solidFill>
          <a:latin typeface="Arial" charset="0"/>
          <a:ea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ea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ea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ea typeface="Arial" charset="0"/>
          <a:cs typeface="Arial" charset="0"/>
        </a:defRPr>
      </a:lvl9pPr>
    </p:titleStyle>
    <p:bodyStyle>
      <a:lvl1pPr marL="265113" indent="-265113" algn="l" rtl="0" eaLnBrk="1" fontAlgn="base" hangingPunct="1">
        <a:spcBef>
          <a:spcPct val="0"/>
        </a:spcBef>
        <a:spcAft>
          <a:spcPts val="1200"/>
        </a:spcAft>
        <a:buFont typeface="Wingdings" charset="0"/>
        <a:buChar char="§"/>
        <a:defRPr sz="2000">
          <a:solidFill>
            <a:schemeClr val="tx1"/>
          </a:solidFill>
          <a:latin typeface="+mn-lt"/>
          <a:ea typeface="ＭＳ Ｐゴシック" charset="0"/>
          <a:cs typeface="+mn-cs"/>
        </a:defRPr>
      </a:lvl1pPr>
      <a:lvl2pPr marL="901700" indent="-309563" algn="l" rtl="0" eaLnBrk="1" fontAlgn="base" hangingPunct="1">
        <a:spcBef>
          <a:spcPct val="0"/>
        </a:spcBef>
        <a:spcAft>
          <a:spcPct val="0"/>
        </a:spcAft>
        <a:buChar char="–"/>
        <a:defRPr sz="2000">
          <a:solidFill>
            <a:schemeClr val="tx1"/>
          </a:solidFill>
          <a:latin typeface="+mn-lt"/>
          <a:ea typeface="+mn-ea"/>
          <a:cs typeface="+mn-cs"/>
        </a:defRPr>
      </a:lvl2pPr>
      <a:lvl3pPr marL="1436688" indent="-331788" algn="l" rtl="0" eaLnBrk="1" fontAlgn="base" hangingPunct="1">
        <a:spcBef>
          <a:spcPct val="20000"/>
        </a:spcBef>
        <a:spcAft>
          <a:spcPct val="0"/>
        </a:spcAft>
        <a:buChar char="•"/>
        <a:defRPr sz="2000">
          <a:solidFill>
            <a:schemeClr val="tx1"/>
          </a:solidFill>
          <a:latin typeface="+mn-lt"/>
          <a:ea typeface="+mn-ea"/>
          <a:cs typeface="+mn-cs"/>
        </a:defRPr>
      </a:lvl3pPr>
      <a:lvl4pPr marL="1933575" indent="-228600" algn="l" rtl="0" eaLnBrk="1" fontAlgn="base" hangingPunct="1">
        <a:spcBef>
          <a:spcPct val="20000"/>
        </a:spcBef>
        <a:spcAft>
          <a:spcPct val="0"/>
        </a:spcAft>
        <a:buChar char="–"/>
        <a:defRPr sz="2000">
          <a:solidFill>
            <a:schemeClr val="tx1"/>
          </a:solidFill>
          <a:latin typeface="+mn-lt"/>
          <a:ea typeface="+mn-ea"/>
          <a:cs typeface="+mn-cs"/>
        </a:defRPr>
      </a:lvl4pPr>
      <a:lvl5pPr marL="2341563" indent="-228600" algn="l" rtl="0" eaLnBrk="1" fontAlgn="base" hangingPunct="1">
        <a:spcBef>
          <a:spcPct val="20000"/>
        </a:spcBef>
        <a:spcAft>
          <a:spcPct val="0"/>
        </a:spcAft>
        <a:buChar char="»"/>
        <a:defRPr sz="2000">
          <a:solidFill>
            <a:schemeClr val="tx1"/>
          </a:solidFill>
          <a:latin typeface="Helvetica" charset="0"/>
          <a:ea typeface="+mn-ea"/>
          <a:cs typeface="+mn-cs"/>
        </a:defRPr>
      </a:lvl5pPr>
      <a:lvl6pPr marL="2798763" indent="-228600" algn="l" rtl="0" eaLnBrk="1" fontAlgn="base" hangingPunct="1">
        <a:spcBef>
          <a:spcPct val="20000"/>
        </a:spcBef>
        <a:spcAft>
          <a:spcPct val="0"/>
        </a:spcAft>
        <a:buChar char="»"/>
        <a:defRPr sz="2000">
          <a:solidFill>
            <a:schemeClr val="tx1"/>
          </a:solidFill>
          <a:latin typeface="Helvetica" charset="0"/>
          <a:ea typeface="+mn-ea"/>
          <a:cs typeface="+mn-cs"/>
        </a:defRPr>
      </a:lvl6pPr>
      <a:lvl7pPr marL="3255963" indent="-228600" algn="l" rtl="0" eaLnBrk="1" fontAlgn="base" hangingPunct="1">
        <a:spcBef>
          <a:spcPct val="20000"/>
        </a:spcBef>
        <a:spcAft>
          <a:spcPct val="0"/>
        </a:spcAft>
        <a:buChar char="»"/>
        <a:defRPr sz="2000">
          <a:solidFill>
            <a:schemeClr val="tx1"/>
          </a:solidFill>
          <a:latin typeface="Helvetica" charset="0"/>
          <a:ea typeface="+mn-ea"/>
          <a:cs typeface="+mn-cs"/>
        </a:defRPr>
      </a:lvl7pPr>
      <a:lvl8pPr marL="3713163" indent="-228600" algn="l" rtl="0" eaLnBrk="1" fontAlgn="base" hangingPunct="1">
        <a:spcBef>
          <a:spcPct val="20000"/>
        </a:spcBef>
        <a:spcAft>
          <a:spcPct val="0"/>
        </a:spcAft>
        <a:buChar char="»"/>
        <a:defRPr sz="2000">
          <a:solidFill>
            <a:schemeClr val="tx1"/>
          </a:solidFill>
          <a:latin typeface="Helvetica" charset="0"/>
          <a:ea typeface="+mn-ea"/>
          <a:cs typeface="+mn-cs"/>
        </a:defRPr>
      </a:lvl8pPr>
      <a:lvl9pPr marL="4170363" indent="-228600" algn="l" rtl="0" eaLnBrk="1" fontAlgn="base" hangingPunct="1">
        <a:spcBef>
          <a:spcPct val="20000"/>
        </a:spcBef>
        <a:spcAft>
          <a:spcPct val="0"/>
        </a:spcAft>
        <a:buChar char="»"/>
        <a:defRPr sz="2000">
          <a:solidFill>
            <a:schemeClr val="tx1"/>
          </a:solidFill>
          <a:latin typeface="Helvetica"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323850" y="333375"/>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mtClean="0">
                <a:cs typeface="Arial" charset="0"/>
              </a:defRPr>
            </a:lvl1pPr>
          </a:lstStyle>
          <a:p>
            <a:pPr>
              <a:defRPr/>
            </a:pPr>
            <a:r>
              <a:rPr lang="en-US" dirty="0"/>
              <a:t>12 May 2015</a:t>
            </a:r>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mtClean="0">
                <a:cs typeface="Arial" charset="0"/>
              </a:defRPr>
            </a:lvl1pPr>
          </a:lstStyle>
          <a:p>
            <a:pPr>
              <a:defRPr/>
            </a:pPr>
            <a:r>
              <a:rPr lang="en-US" dirty="0"/>
              <a:t>Presentation to ADA</a:t>
            </a:r>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mtClean="0">
                <a:cs typeface="Arial" charset="0"/>
              </a:defRPr>
            </a:lvl1pPr>
          </a:lstStyle>
          <a:p>
            <a:pPr>
              <a:defRPr/>
            </a:pPr>
            <a:fld id="{B8629C8F-42CD-7D49-B068-EB9D1510DA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3"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3"/>
          <p:cNvSpPr>
            <a:spLocks noChangeArrowheads="1"/>
          </p:cNvSpPr>
          <p:nvPr/>
        </p:nvSpPr>
        <p:spPr bwMode="auto">
          <a:xfrm>
            <a:off x="395288" y="692150"/>
            <a:ext cx="8389937" cy="5653088"/>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cs typeface="Arial" charset="0"/>
            </a:endParaRPr>
          </a:p>
        </p:txBody>
      </p:sp>
      <p:sp>
        <p:nvSpPr>
          <p:cNvPr id="25603" name="Rectangle 2"/>
          <p:cNvSpPr>
            <a:spLocks noGrp="1" noChangeArrowheads="1"/>
          </p:cNvSpPr>
          <p:nvPr>
            <p:ph type="title"/>
          </p:nvPr>
        </p:nvSpPr>
        <p:spPr bwMode="auto">
          <a:xfrm>
            <a:off x="684213" y="1592263"/>
            <a:ext cx="795655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grpSp>
        <p:nvGrpSpPr>
          <p:cNvPr id="25604" name="Group 7"/>
          <p:cNvGrpSpPr>
            <a:grpSpLocks/>
          </p:cNvGrpSpPr>
          <p:nvPr/>
        </p:nvGrpSpPr>
        <p:grpSpPr bwMode="auto">
          <a:xfrm>
            <a:off x="395288" y="368300"/>
            <a:ext cx="8389937" cy="417513"/>
            <a:chOff x="249" y="232"/>
            <a:chExt cx="5285" cy="263"/>
          </a:xfrm>
        </p:grpSpPr>
        <p:sp>
          <p:nvSpPr>
            <p:cNvPr id="25610" name="Rectangle 8"/>
            <p:cNvSpPr>
              <a:spLocks noChangeArrowheads="1"/>
            </p:cNvSpPr>
            <p:nvPr/>
          </p:nvSpPr>
          <p:spPr bwMode="auto">
            <a:xfrm>
              <a:off x="249" y="232"/>
              <a:ext cx="5285" cy="20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25611" name="Rectangle 9"/>
            <p:cNvSpPr>
              <a:spLocks noChangeArrowheads="1"/>
            </p:cNvSpPr>
            <p:nvPr/>
          </p:nvSpPr>
          <p:spPr bwMode="auto">
            <a:xfrm rot="2700000">
              <a:off x="409" y="314"/>
              <a:ext cx="182" cy="18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cs typeface="Arial" charset="0"/>
              </a:endParaRPr>
            </a:p>
          </p:txBody>
        </p:sp>
      </p:grpSp>
      <p:sp>
        <p:nvSpPr>
          <p:cNvPr id="93201" name="Rectangle 17"/>
          <p:cNvSpPr>
            <a:spLocks noGrp="1" noChangeArrowheads="1"/>
          </p:cNvSpPr>
          <p:nvPr>
            <p:ph type="dt" sz="half" idx="2"/>
          </p:nvPr>
        </p:nvSpPr>
        <p:spPr bwMode="auto">
          <a:xfrm>
            <a:off x="7345363" y="6542088"/>
            <a:ext cx="1196975" cy="144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defRPr sz="900" smtClean="0">
                <a:cs typeface="Arial" charset="0"/>
              </a:defRPr>
            </a:lvl1pPr>
          </a:lstStyle>
          <a:p>
            <a:pPr>
              <a:defRPr/>
            </a:pPr>
            <a:r>
              <a:rPr lang="en-US" dirty="0"/>
              <a:t>12 May 2015</a:t>
            </a:r>
          </a:p>
        </p:txBody>
      </p:sp>
      <p:sp>
        <p:nvSpPr>
          <p:cNvPr id="93202" name="Rectangle 18"/>
          <p:cNvSpPr>
            <a:spLocks noGrp="1" noChangeArrowheads="1"/>
          </p:cNvSpPr>
          <p:nvPr>
            <p:ph type="ftr" sz="quarter" idx="3"/>
          </p:nvPr>
        </p:nvSpPr>
        <p:spPr bwMode="auto">
          <a:xfrm>
            <a:off x="2700338" y="6542088"/>
            <a:ext cx="4537075" cy="1444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a:spcBef>
                <a:spcPct val="0"/>
              </a:spcBef>
              <a:defRPr sz="900" b="1" smtClean="0">
                <a:cs typeface="Arial" charset="0"/>
              </a:defRPr>
            </a:lvl1pPr>
          </a:lstStyle>
          <a:p>
            <a:pPr>
              <a:defRPr/>
            </a:pPr>
            <a:r>
              <a:rPr lang="en-US" dirty="0"/>
              <a:t>Presentation to ADA</a:t>
            </a:r>
          </a:p>
        </p:txBody>
      </p:sp>
      <p:sp>
        <p:nvSpPr>
          <p:cNvPr id="93203" name="Rectangle 19"/>
          <p:cNvSpPr>
            <a:spLocks noGrp="1" noChangeArrowheads="1"/>
          </p:cNvSpPr>
          <p:nvPr>
            <p:ph type="sldNum" sz="quarter" idx="4"/>
          </p:nvPr>
        </p:nvSpPr>
        <p:spPr bwMode="auto">
          <a:xfrm>
            <a:off x="8675688" y="6542088"/>
            <a:ext cx="144462" cy="1222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spcBef>
                <a:spcPct val="0"/>
              </a:spcBef>
              <a:defRPr sz="900" b="1" smtClean="0">
                <a:solidFill>
                  <a:schemeClr val="tx2"/>
                </a:solidFill>
                <a:cs typeface="Arial" charset="0"/>
              </a:defRPr>
            </a:lvl1pPr>
          </a:lstStyle>
          <a:p>
            <a:pPr>
              <a:defRPr/>
            </a:pPr>
            <a:fld id="{9C817030-C929-124C-9C20-E27C2C154B5C}" type="slidenum">
              <a:rPr lang="en-US"/>
              <a:pPr>
                <a:defRPr/>
              </a:pPr>
              <a:t>‹#›</a:t>
            </a:fld>
            <a:endParaRPr lang="en-US"/>
          </a:p>
        </p:txBody>
      </p:sp>
      <p:pic>
        <p:nvPicPr>
          <p:cNvPr id="25608" name="Picture 20" descr="Monash_logo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7188" y="6489700"/>
            <a:ext cx="1800225" cy="204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9" name="Line 21"/>
          <p:cNvSpPr>
            <a:spLocks noChangeShapeType="1"/>
          </p:cNvSpPr>
          <p:nvPr/>
        </p:nvSpPr>
        <p:spPr bwMode="auto">
          <a:xfrm>
            <a:off x="8624888" y="6546850"/>
            <a:ext cx="0" cy="1079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hdr="0"/>
  <p:txStyles>
    <p:titleStyle>
      <a:lvl1pPr algn="l" rtl="0" eaLnBrk="0" fontAlgn="base" hangingPunct="0">
        <a:spcBef>
          <a:spcPct val="0"/>
        </a:spcBef>
        <a:spcAft>
          <a:spcPct val="0"/>
        </a:spcAft>
        <a:defRPr sz="4800">
          <a:solidFill>
            <a:schemeClr val="bg1"/>
          </a:solidFill>
          <a:latin typeface="+mj-lt"/>
          <a:ea typeface="ＭＳ Ｐゴシック" charset="0"/>
          <a:cs typeface="+mj-cs"/>
        </a:defRPr>
      </a:lvl1pPr>
      <a:lvl2pPr algn="l" rtl="0" eaLnBrk="0" fontAlgn="base" hangingPunct="0">
        <a:spcBef>
          <a:spcPct val="0"/>
        </a:spcBef>
        <a:spcAft>
          <a:spcPct val="0"/>
        </a:spcAft>
        <a:defRPr sz="4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4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4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4800">
          <a:solidFill>
            <a:schemeClr val="bg1"/>
          </a:solidFill>
          <a:latin typeface="Arial" charset="0"/>
          <a:ea typeface="ＭＳ Ｐゴシック" charset="0"/>
          <a:cs typeface="Arial" charset="0"/>
        </a:defRPr>
      </a:lvl5pPr>
      <a:lvl6pPr marL="457200" algn="l" rtl="0" fontAlgn="base">
        <a:spcBef>
          <a:spcPct val="0"/>
        </a:spcBef>
        <a:spcAft>
          <a:spcPct val="0"/>
        </a:spcAft>
        <a:defRPr sz="4800">
          <a:solidFill>
            <a:schemeClr val="bg1"/>
          </a:solidFill>
          <a:latin typeface="Arial" charset="0"/>
          <a:ea typeface="Arial" charset="0"/>
          <a:cs typeface="Arial" charset="0"/>
        </a:defRPr>
      </a:lvl6pPr>
      <a:lvl7pPr marL="914400" algn="l" rtl="0" fontAlgn="base">
        <a:spcBef>
          <a:spcPct val="0"/>
        </a:spcBef>
        <a:spcAft>
          <a:spcPct val="0"/>
        </a:spcAft>
        <a:defRPr sz="4800">
          <a:solidFill>
            <a:schemeClr val="bg1"/>
          </a:solidFill>
          <a:latin typeface="Arial" charset="0"/>
          <a:ea typeface="Arial" charset="0"/>
          <a:cs typeface="Arial" charset="0"/>
        </a:defRPr>
      </a:lvl7pPr>
      <a:lvl8pPr marL="1371600" algn="l" rtl="0" fontAlgn="base">
        <a:spcBef>
          <a:spcPct val="0"/>
        </a:spcBef>
        <a:spcAft>
          <a:spcPct val="0"/>
        </a:spcAft>
        <a:defRPr sz="4800">
          <a:solidFill>
            <a:schemeClr val="bg1"/>
          </a:solidFill>
          <a:latin typeface="Arial" charset="0"/>
          <a:ea typeface="Arial" charset="0"/>
          <a:cs typeface="Arial" charset="0"/>
        </a:defRPr>
      </a:lvl8pPr>
      <a:lvl9pPr marL="1828800" algn="l" rtl="0" fontAlgn="base">
        <a:spcBef>
          <a:spcPct val="0"/>
        </a:spcBef>
        <a:spcAft>
          <a:spcPct val="0"/>
        </a:spcAft>
        <a:defRPr sz="4800">
          <a:solidFill>
            <a:schemeClr val="bg1"/>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12"/>
          <p:cNvSpPr>
            <a:spLocks noChangeArrowheads="1"/>
          </p:cNvSpPr>
          <p:nvPr/>
        </p:nvSpPr>
        <p:spPr bwMode="auto">
          <a:xfrm>
            <a:off x="0" y="0"/>
            <a:ext cx="9144000" cy="6345238"/>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cs typeface="Arial" charset="0"/>
            </a:endParaRPr>
          </a:p>
        </p:txBody>
      </p:sp>
      <p:sp>
        <p:nvSpPr>
          <p:cNvPr id="37891" name="Rectangle 2"/>
          <p:cNvSpPr>
            <a:spLocks noGrp="1" noChangeArrowheads="1"/>
          </p:cNvSpPr>
          <p:nvPr>
            <p:ph type="title"/>
          </p:nvPr>
        </p:nvSpPr>
        <p:spPr bwMode="auto">
          <a:xfrm>
            <a:off x="684213" y="944563"/>
            <a:ext cx="8101012" cy="61118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US"/>
              <a:t>Click to edit Master title style</a:t>
            </a:r>
          </a:p>
        </p:txBody>
      </p:sp>
      <p:sp>
        <p:nvSpPr>
          <p:cNvPr id="37892" name="Rectangle 3"/>
          <p:cNvSpPr>
            <a:spLocks noGrp="1" noChangeArrowheads="1"/>
          </p:cNvSpPr>
          <p:nvPr>
            <p:ph type="body" idx="1"/>
          </p:nvPr>
        </p:nvSpPr>
        <p:spPr bwMode="auto">
          <a:xfrm>
            <a:off x="395288" y="1663700"/>
            <a:ext cx="8389937" cy="46815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2"/>
            <a:r>
              <a:rPr lang="en-US"/>
              <a:t>Fourth level</a:t>
            </a:r>
          </a:p>
          <a:p>
            <a:pPr lvl="3"/>
            <a:r>
              <a:rPr lang="en-US"/>
              <a:t>Fifth level</a:t>
            </a:r>
          </a:p>
        </p:txBody>
      </p:sp>
      <p:sp>
        <p:nvSpPr>
          <p:cNvPr id="105476" name="Rectangle 4"/>
          <p:cNvSpPr>
            <a:spLocks noGrp="1" noChangeArrowheads="1"/>
          </p:cNvSpPr>
          <p:nvPr>
            <p:ph type="dt" sz="half" idx="2"/>
          </p:nvPr>
        </p:nvSpPr>
        <p:spPr bwMode="auto">
          <a:xfrm>
            <a:off x="7345363" y="6542088"/>
            <a:ext cx="1196975" cy="144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defRPr sz="900" smtClean="0">
                <a:cs typeface="Arial" charset="0"/>
              </a:defRPr>
            </a:lvl1pPr>
          </a:lstStyle>
          <a:p>
            <a:pPr>
              <a:defRPr/>
            </a:pPr>
            <a:r>
              <a:rPr lang="en-US" dirty="0"/>
              <a:t>12 May 2015</a:t>
            </a:r>
          </a:p>
        </p:txBody>
      </p:sp>
      <p:sp>
        <p:nvSpPr>
          <p:cNvPr id="105477" name="Rectangle 5"/>
          <p:cNvSpPr>
            <a:spLocks noGrp="1" noChangeArrowheads="1"/>
          </p:cNvSpPr>
          <p:nvPr>
            <p:ph type="ftr" sz="quarter" idx="3"/>
          </p:nvPr>
        </p:nvSpPr>
        <p:spPr bwMode="auto">
          <a:xfrm>
            <a:off x="2700338" y="6542088"/>
            <a:ext cx="4537075" cy="1444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a:spcBef>
                <a:spcPct val="0"/>
              </a:spcBef>
              <a:defRPr sz="900" b="1" smtClean="0">
                <a:cs typeface="Arial" charset="0"/>
              </a:defRPr>
            </a:lvl1pPr>
          </a:lstStyle>
          <a:p>
            <a:pPr>
              <a:defRPr/>
            </a:pPr>
            <a:r>
              <a:rPr lang="en-US" dirty="0"/>
              <a:t>Presentation to ADA</a:t>
            </a:r>
          </a:p>
        </p:txBody>
      </p:sp>
      <p:sp>
        <p:nvSpPr>
          <p:cNvPr id="105478" name="Rectangle 6"/>
          <p:cNvSpPr>
            <a:spLocks noGrp="1" noChangeArrowheads="1"/>
          </p:cNvSpPr>
          <p:nvPr>
            <p:ph type="sldNum" sz="quarter" idx="4"/>
          </p:nvPr>
        </p:nvSpPr>
        <p:spPr bwMode="auto">
          <a:xfrm>
            <a:off x="8675688" y="6542088"/>
            <a:ext cx="144462" cy="1222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spcBef>
                <a:spcPct val="0"/>
              </a:spcBef>
              <a:defRPr sz="900" b="1" smtClean="0">
                <a:solidFill>
                  <a:schemeClr val="tx2"/>
                </a:solidFill>
                <a:cs typeface="Arial" charset="0"/>
              </a:defRPr>
            </a:lvl1pPr>
          </a:lstStyle>
          <a:p>
            <a:pPr>
              <a:defRPr/>
            </a:pPr>
            <a:fld id="{F86D9364-F425-394A-8832-CCF02896378B}" type="slidenum">
              <a:rPr lang="en-US"/>
              <a:pPr>
                <a:defRPr/>
              </a:pPr>
              <a:t>‹#›</a:t>
            </a:fld>
            <a:endParaRPr lang="en-US"/>
          </a:p>
        </p:txBody>
      </p:sp>
      <p:pic>
        <p:nvPicPr>
          <p:cNvPr id="37896" name="Picture 7" descr="Monash_logo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7188" y="6489700"/>
            <a:ext cx="1800225" cy="204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7" name="Line 8"/>
          <p:cNvSpPr>
            <a:spLocks noChangeShapeType="1"/>
          </p:cNvSpPr>
          <p:nvPr/>
        </p:nvSpPr>
        <p:spPr bwMode="auto">
          <a:xfrm>
            <a:off x="8624888" y="6546850"/>
            <a:ext cx="0" cy="1079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7898" name="Group 9"/>
          <p:cNvGrpSpPr>
            <a:grpSpLocks/>
          </p:cNvGrpSpPr>
          <p:nvPr/>
        </p:nvGrpSpPr>
        <p:grpSpPr bwMode="auto">
          <a:xfrm>
            <a:off x="395288" y="368300"/>
            <a:ext cx="8389937" cy="417513"/>
            <a:chOff x="249" y="232"/>
            <a:chExt cx="5285" cy="263"/>
          </a:xfrm>
        </p:grpSpPr>
        <p:sp>
          <p:nvSpPr>
            <p:cNvPr id="37899" name="Rectangle 10"/>
            <p:cNvSpPr>
              <a:spLocks noChangeArrowheads="1"/>
            </p:cNvSpPr>
            <p:nvPr/>
          </p:nvSpPr>
          <p:spPr bwMode="auto">
            <a:xfrm>
              <a:off x="249" y="232"/>
              <a:ext cx="5285" cy="20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37900" name="Rectangle 11"/>
            <p:cNvSpPr>
              <a:spLocks noChangeArrowheads="1"/>
            </p:cNvSpPr>
            <p:nvPr/>
          </p:nvSpPr>
          <p:spPr bwMode="auto">
            <a:xfrm rot="2700000">
              <a:off x="409" y="314"/>
              <a:ext cx="182" cy="18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cs typeface="Arial" charset="0"/>
              </a:endParaRPr>
            </a:p>
          </p:txBody>
        </p:sp>
      </p:gr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hf hdr="0"/>
  <p:txStyles>
    <p:titleStyle>
      <a:lvl1pPr algn="l" rtl="0" eaLnBrk="0" fontAlgn="base" hangingPunct="0">
        <a:spcBef>
          <a:spcPct val="0"/>
        </a:spcBef>
        <a:spcAft>
          <a:spcPct val="0"/>
        </a:spcAft>
        <a:defRPr sz="3200" b="1">
          <a:solidFill>
            <a:schemeClr val="bg1"/>
          </a:solidFill>
          <a:latin typeface="+mj-lt"/>
          <a:ea typeface="ＭＳ Ｐゴシック" charset="0"/>
          <a:cs typeface="+mj-cs"/>
        </a:defRPr>
      </a:lvl1pPr>
      <a:lvl2pPr algn="l" rtl="0" eaLnBrk="0" fontAlgn="base" hangingPunct="0">
        <a:spcBef>
          <a:spcPct val="0"/>
        </a:spcBef>
        <a:spcAft>
          <a:spcPct val="0"/>
        </a:spcAft>
        <a:defRPr sz="3200" b="1">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3200" b="1">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3200" b="1">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3200" b="1">
          <a:solidFill>
            <a:schemeClr val="bg1"/>
          </a:solidFill>
          <a:latin typeface="Arial" charset="0"/>
          <a:ea typeface="ＭＳ Ｐゴシック" charset="0"/>
          <a:cs typeface="Arial" charset="0"/>
        </a:defRPr>
      </a:lvl5pPr>
      <a:lvl6pPr marL="457200" algn="l" rtl="0" fontAlgn="base">
        <a:spcBef>
          <a:spcPct val="0"/>
        </a:spcBef>
        <a:spcAft>
          <a:spcPct val="0"/>
        </a:spcAft>
        <a:defRPr sz="3200" b="1">
          <a:solidFill>
            <a:schemeClr val="bg1"/>
          </a:solidFill>
          <a:latin typeface="Arial" charset="0"/>
          <a:ea typeface="Arial" charset="0"/>
          <a:cs typeface="Arial" charset="0"/>
        </a:defRPr>
      </a:lvl6pPr>
      <a:lvl7pPr marL="914400" algn="l" rtl="0" fontAlgn="base">
        <a:spcBef>
          <a:spcPct val="0"/>
        </a:spcBef>
        <a:spcAft>
          <a:spcPct val="0"/>
        </a:spcAft>
        <a:defRPr sz="3200" b="1">
          <a:solidFill>
            <a:schemeClr val="bg1"/>
          </a:solidFill>
          <a:latin typeface="Arial" charset="0"/>
          <a:ea typeface="Arial" charset="0"/>
          <a:cs typeface="Arial" charset="0"/>
        </a:defRPr>
      </a:lvl7pPr>
      <a:lvl8pPr marL="1371600" algn="l" rtl="0" fontAlgn="base">
        <a:spcBef>
          <a:spcPct val="0"/>
        </a:spcBef>
        <a:spcAft>
          <a:spcPct val="0"/>
        </a:spcAft>
        <a:defRPr sz="3200" b="1">
          <a:solidFill>
            <a:schemeClr val="bg1"/>
          </a:solidFill>
          <a:latin typeface="Arial" charset="0"/>
          <a:ea typeface="Arial" charset="0"/>
          <a:cs typeface="Arial" charset="0"/>
        </a:defRPr>
      </a:lvl8pPr>
      <a:lvl9pPr marL="1828800" algn="l" rtl="0" fontAlgn="base">
        <a:spcBef>
          <a:spcPct val="0"/>
        </a:spcBef>
        <a:spcAft>
          <a:spcPct val="0"/>
        </a:spcAft>
        <a:defRPr sz="3200" b="1">
          <a:solidFill>
            <a:schemeClr val="bg1"/>
          </a:solidFill>
          <a:latin typeface="Arial" charset="0"/>
          <a:ea typeface="Arial" charset="0"/>
          <a:cs typeface="Arial" charset="0"/>
        </a:defRPr>
      </a:lvl9pPr>
    </p:titleStyle>
    <p:bodyStyle>
      <a:lvl1pPr marL="265113" indent="-265113" algn="l" rtl="0" eaLnBrk="0" fontAlgn="base" hangingPunct="0">
        <a:spcBef>
          <a:spcPct val="0"/>
        </a:spcBef>
        <a:spcAft>
          <a:spcPts val="1200"/>
        </a:spcAft>
        <a:buFont typeface="Wingdings" charset="0"/>
        <a:buChar char="§"/>
        <a:defRPr sz="2000">
          <a:solidFill>
            <a:schemeClr val="bg1"/>
          </a:solidFill>
          <a:latin typeface="+mn-lt"/>
          <a:ea typeface="ＭＳ Ｐゴシック" charset="0"/>
          <a:cs typeface="+mn-cs"/>
        </a:defRPr>
      </a:lvl1pPr>
      <a:lvl2pPr marL="901700" indent="-309563" algn="l" rtl="0" eaLnBrk="0" fontAlgn="base" hangingPunct="0">
        <a:lnSpc>
          <a:spcPts val="2400"/>
        </a:lnSpc>
        <a:spcBef>
          <a:spcPct val="0"/>
        </a:spcBef>
        <a:spcAft>
          <a:spcPts val="1200"/>
        </a:spcAft>
        <a:buChar char="–"/>
        <a:defRPr sz="2000">
          <a:solidFill>
            <a:schemeClr val="bg1"/>
          </a:solidFill>
          <a:latin typeface="+mn-lt"/>
          <a:ea typeface="+mn-ea"/>
          <a:cs typeface="+mn-cs"/>
        </a:defRPr>
      </a:lvl2pPr>
      <a:lvl3pPr marL="1436688" indent="-331788" algn="l" rtl="0" eaLnBrk="0" fontAlgn="base" hangingPunct="0">
        <a:spcBef>
          <a:spcPct val="20000"/>
        </a:spcBef>
        <a:spcAft>
          <a:spcPct val="0"/>
        </a:spcAft>
        <a:buChar char="•"/>
        <a:defRPr sz="2000">
          <a:solidFill>
            <a:schemeClr val="bg1"/>
          </a:solidFill>
          <a:latin typeface="+mn-lt"/>
          <a:ea typeface="+mn-ea"/>
          <a:cs typeface="+mn-cs"/>
        </a:defRPr>
      </a:lvl3pPr>
      <a:lvl4pPr marL="1933575" indent="-228600" algn="l" rtl="0" eaLnBrk="0" fontAlgn="base" hangingPunct="0">
        <a:spcBef>
          <a:spcPct val="20000"/>
        </a:spcBef>
        <a:spcAft>
          <a:spcPct val="0"/>
        </a:spcAft>
        <a:buChar char="–"/>
        <a:defRPr sz="2000">
          <a:solidFill>
            <a:schemeClr val="bg1"/>
          </a:solidFill>
          <a:latin typeface="+mn-lt"/>
          <a:ea typeface="+mn-ea"/>
          <a:cs typeface="+mn-cs"/>
        </a:defRPr>
      </a:lvl4pPr>
      <a:lvl5pPr marL="2341563" indent="-228600" algn="l" rtl="0" eaLnBrk="0" fontAlgn="base" hangingPunct="0">
        <a:spcBef>
          <a:spcPct val="20000"/>
        </a:spcBef>
        <a:spcAft>
          <a:spcPct val="0"/>
        </a:spcAft>
        <a:buChar char="»"/>
        <a:defRPr sz="2000">
          <a:solidFill>
            <a:schemeClr val="tx1"/>
          </a:solidFill>
          <a:latin typeface="Helvetica" charset="0"/>
          <a:ea typeface="+mn-ea"/>
          <a:cs typeface="+mn-cs"/>
        </a:defRPr>
      </a:lvl5pPr>
      <a:lvl6pPr marL="2798763" indent="-228600" algn="l" rtl="0" fontAlgn="base">
        <a:spcBef>
          <a:spcPct val="20000"/>
        </a:spcBef>
        <a:spcAft>
          <a:spcPct val="0"/>
        </a:spcAft>
        <a:buChar char="»"/>
        <a:defRPr sz="2000">
          <a:solidFill>
            <a:schemeClr val="tx1"/>
          </a:solidFill>
          <a:latin typeface="Helvetica" charset="0"/>
          <a:ea typeface="+mn-ea"/>
          <a:cs typeface="+mn-cs"/>
        </a:defRPr>
      </a:lvl6pPr>
      <a:lvl7pPr marL="3255963" indent="-228600" algn="l" rtl="0" fontAlgn="base">
        <a:spcBef>
          <a:spcPct val="20000"/>
        </a:spcBef>
        <a:spcAft>
          <a:spcPct val="0"/>
        </a:spcAft>
        <a:buChar char="»"/>
        <a:defRPr sz="2000">
          <a:solidFill>
            <a:schemeClr val="tx1"/>
          </a:solidFill>
          <a:latin typeface="Helvetica" charset="0"/>
          <a:ea typeface="+mn-ea"/>
          <a:cs typeface="+mn-cs"/>
        </a:defRPr>
      </a:lvl7pPr>
      <a:lvl8pPr marL="3713163" indent="-228600" algn="l" rtl="0" fontAlgn="base">
        <a:spcBef>
          <a:spcPct val="20000"/>
        </a:spcBef>
        <a:spcAft>
          <a:spcPct val="0"/>
        </a:spcAft>
        <a:buChar char="»"/>
        <a:defRPr sz="2000">
          <a:solidFill>
            <a:schemeClr val="tx1"/>
          </a:solidFill>
          <a:latin typeface="Helvetica" charset="0"/>
          <a:ea typeface="+mn-ea"/>
          <a:cs typeface="+mn-cs"/>
        </a:defRPr>
      </a:lvl8pPr>
      <a:lvl9pPr marL="4170363" indent="-228600" algn="l" rtl="0" fontAlgn="base">
        <a:spcBef>
          <a:spcPct val="20000"/>
        </a:spcBef>
        <a:spcAft>
          <a:spcPct val="0"/>
        </a:spcAft>
        <a:buChar char="»"/>
        <a:defRPr sz="2000">
          <a:solidFill>
            <a:schemeClr val="tx1"/>
          </a:solidFill>
          <a:latin typeface="Helvetica"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178" name="Rectangle 14"/>
          <p:cNvSpPr>
            <a:spLocks noChangeArrowheads="1"/>
          </p:cNvSpPr>
          <p:nvPr/>
        </p:nvSpPr>
        <p:spPr bwMode="auto">
          <a:xfrm>
            <a:off x="0" y="0"/>
            <a:ext cx="9144000" cy="634523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cs typeface="Arial" charset="0"/>
            </a:endParaRPr>
          </a:p>
        </p:txBody>
      </p:sp>
      <p:sp>
        <p:nvSpPr>
          <p:cNvPr id="50179" name="Rectangle 3"/>
          <p:cNvSpPr>
            <a:spLocks noGrp="1" noChangeArrowheads="1"/>
          </p:cNvSpPr>
          <p:nvPr>
            <p:ph type="title"/>
          </p:nvPr>
        </p:nvSpPr>
        <p:spPr bwMode="auto">
          <a:xfrm>
            <a:off x="684213" y="944563"/>
            <a:ext cx="8101012" cy="61118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US"/>
              <a:t>Click to edit Master title style</a:t>
            </a:r>
          </a:p>
        </p:txBody>
      </p:sp>
      <p:sp>
        <p:nvSpPr>
          <p:cNvPr id="50180" name="Rectangle 4"/>
          <p:cNvSpPr>
            <a:spLocks noGrp="1" noChangeArrowheads="1"/>
          </p:cNvSpPr>
          <p:nvPr>
            <p:ph type="body" idx="1"/>
          </p:nvPr>
        </p:nvSpPr>
        <p:spPr bwMode="auto">
          <a:xfrm>
            <a:off x="395288" y="1663700"/>
            <a:ext cx="8389937" cy="475297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2"/>
            <a:r>
              <a:rPr lang="en-US"/>
              <a:t>Fourth level</a:t>
            </a:r>
          </a:p>
          <a:p>
            <a:pPr lvl="3"/>
            <a:r>
              <a:rPr lang="en-US"/>
              <a:t>Fifth level</a:t>
            </a:r>
          </a:p>
        </p:txBody>
      </p:sp>
      <p:sp>
        <p:nvSpPr>
          <p:cNvPr id="119813" name="Rectangle 5"/>
          <p:cNvSpPr>
            <a:spLocks noGrp="1" noChangeArrowheads="1"/>
          </p:cNvSpPr>
          <p:nvPr>
            <p:ph type="dt" sz="half" idx="2"/>
          </p:nvPr>
        </p:nvSpPr>
        <p:spPr bwMode="auto">
          <a:xfrm>
            <a:off x="7345363" y="6542088"/>
            <a:ext cx="1196975" cy="144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defRPr sz="900" smtClean="0">
                <a:cs typeface="Arial" charset="0"/>
              </a:defRPr>
            </a:lvl1pPr>
          </a:lstStyle>
          <a:p>
            <a:pPr>
              <a:defRPr/>
            </a:pPr>
            <a:r>
              <a:rPr lang="en-US" dirty="0"/>
              <a:t>12 May 2015</a:t>
            </a:r>
          </a:p>
        </p:txBody>
      </p:sp>
      <p:sp>
        <p:nvSpPr>
          <p:cNvPr id="119814" name="Rectangle 6"/>
          <p:cNvSpPr>
            <a:spLocks noGrp="1" noChangeArrowheads="1"/>
          </p:cNvSpPr>
          <p:nvPr>
            <p:ph type="ftr" sz="quarter" idx="3"/>
          </p:nvPr>
        </p:nvSpPr>
        <p:spPr bwMode="auto">
          <a:xfrm>
            <a:off x="2700338" y="6542088"/>
            <a:ext cx="4537075" cy="1444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a:spcBef>
                <a:spcPct val="0"/>
              </a:spcBef>
              <a:defRPr sz="900" b="1" smtClean="0">
                <a:cs typeface="Arial" charset="0"/>
              </a:defRPr>
            </a:lvl1pPr>
          </a:lstStyle>
          <a:p>
            <a:pPr>
              <a:defRPr/>
            </a:pPr>
            <a:r>
              <a:rPr lang="en-US" dirty="0"/>
              <a:t>Presentation to ADA</a:t>
            </a:r>
          </a:p>
        </p:txBody>
      </p:sp>
      <p:sp>
        <p:nvSpPr>
          <p:cNvPr id="119815" name="Rectangle 7"/>
          <p:cNvSpPr>
            <a:spLocks noGrp="1" noChangeArrowheads="1"/>
          </p:cNvSpPr>
          <p:nvPr>
            <p:ph type="sldNum" sz="quarter" idx="4"/>
          </p:nvPr>
        </p:nvSpPr>
        <p:spPr bwMode="auto">
          <a:xfrm>
            <a:off x="8675688" y="6542088"/>
            <a:ext cx="144462" cy="1222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spcBef>
                <a:spcPct val="0"/>
              </a:spcBef>
              <a:defRPr sz="900" b="1" smtClean="0">
                <a:solidFill>
                  <a:schemeClr val="tx2"/>
                </a:solidFill>
                <a:cs typeface="Arial" charset="0"/>
              </a:defRPr>
            </a:lvl1pPr>
          </a:lstStyle>
          <a:p>
            <a:pPr>
              <a:defRPr/>
            </a:pPr>
            <a:fld id="{BAF009A3-D31C-B04E-A642-E71D40917E3E}" type="slidenum">
              <a:rPr lang="en-US"/>
              <a:pPr>
                <a:defRPr/>
              </a:pPr>
              <a:t>‹#›</a:t>
            </a:fld>
            <a:endParaRPr lang="en-US"/>
          </a:p>
        </p:txBody>
      </p:sp>
      <p:pic>
        <p:nvPicPr>
          <p:cNvPr id="50184" name="Picture 8" descr="Monash_logo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7188" y="6489700"/>
            <a:ext cx="1800225" cy="204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85" name="Line 9"/>
          <p:cNvSpPr>
            <a:spLocks noChangeShapeType="1"/>
          </p:cNvSpPr>
          <p:nvPr/>
        </p:nvSpPr>
        <p:spPr bwMode="auto">
          <a:xfrm>
            <a:off x="8624888" y="6546850"/>
            <a:ext cx="0" cy="1079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50186" name="Group 10"/>
          <p:cNvGrpSpPr>
            <a:grpSpLocks/>
          </p:cNvGrpSpPr>
          <p:nvPr/>
        </p:nvGrpSpPr>
        <p:grpSpPr bwMode="auto">
          <a:xfrm>
            <a:off x="395288" y="368300"/>
            <a:ext cx="8389937" cy="417513"/>
            <a:chOff x="249" y="232"/>
            <a:chExt cx="5285" cy="263"/>
          </a:xfrm>
        </p:grpSpPr>
        <p:sp>
          <p:nvSpPr>
            <p:cNvPr id="50187" name="Rectangle 11"/>
            <p:cNvSpPr>
              <a:spLocks noChangeArrowheads="1"/>
            </p:cNvSpPr>
            <p:nvPr/>
          </p:nvSpPr>
          <p:spPr bwMode="auto">
            <a:xfrm>
              <a:off x="249" y="232"/>
              <a:ext cx="5285" cy="20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50188" name="Rectangle 12"/>
            <p:cNvSpPr>
              <a:spLocks noChangeArrowheads="1"/>
            </p:cNvSpPr>
            <p:nvPr/>
          </p:nvSpPr>
          <p:spPr bwMode="auto">
            <a:xfrm rot="2700000">
              <a:off x="409" y="314"/>
              <a:ext cx="182" cy="18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cs typeface="Arial" charset="0"/>
              </a:endParaRPr>
            </a:p>
          </p:txBody>
        </p:sp>
      </p:gr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hdr="0"/>
  <p:txStyles>
    <p:titleStyle>
      <a:lvl1pPr algn="l" rtl="0" eaLnBrk="0" fontAlgn="base" hangingPunct="0">
        <a:spcBef>
          <a:spcPct val="0"/>
        </a:spcBef>
        <a:spcAft>
          <a:spcPct val="0"/>
        </a:spcAft>
        <a:defRPr sz="3200" b="1">
          <a:solidFill>
            <a:schemeClr val="bg1"/>
          </a:solidFill>
          <a:latin typeface="+mj-lt"/>
          <a:ea typeface="ＭＳ Ｐゴシック" charset="0"/>
          <a:cs typeface="+mj-cs"/>
        </a:defRPr>
      </a:lvl1pPr>
      <a:lvl2pPr algn="l" rtl="0" eaLnBrk="0" fontAlgn="base" hangingPunct="0">
        <a:spcBef>
          <a:spcPct val="0"/>
        </a:spcBef>
        <a:spcAft>
          <a:spcPct val="0"/>
        </a:spcAft>
        <a:defRPr sz="3200" b="1">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3200" b="1">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3200" b="1">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3200" b="1">
          <a:solidFill>
            <a:schemeClr val="bg1"/>
          </a:solidFill>
          <a:latin typeface="Arial" charset="0"/>
          <a:ea typeface="ＭＳ Ｐゴシック" charset="0"/>
          <a:cs typeface="Arial" charset="0"/>
        </a:defRPr>
      </a:lvl5pPr>
      <a:lvl6pPr marL="457200" algn="l" rtl="0" fontAlgn="base">
        <a:spcBef>
          <a:spcPct val="0"/>
        </a:spcBef>
        <a:spcAft>
          <a:spcPct val="0"/>
        </a:spcAft>
        <a:defRPr sz="3200" b="1">
          <a:solidFill>
            <a:schemeClr val="bg1"/>
          </a:solidFill>
          <a:latin typeface="Arial" charset="0"/>
          <a:ea typeface="Arial" charset="0"/>
          <a:cs typeface="Arial" charset="0"/>
        </a:defRPr>
      </a:lvl6pPr>
      <a:lvl7pPr marL="914400" algn="l" rtl="0" fontAlgn="base">
        <a:spcBef>
          <a:spcPct val="0"/>
        </a:spcBef>
        <a:spcAft>
          <a:spcPct val="0"/>
        </a:spcAft>
        <a:defRPr sz="3200" b="1">
          <a:solidFill>
            <a:schemeClr val="bg1"/>
          </a:solidFill>
          <a:latin typeface="Arial" charset="0"/>
          <a:ea typeface="Arial" charset="0"/>
          <a:cs typeface="Arial" charset="0"/>
        </a:defRPr>
      </a:lvl7pPr>
      <a:lvl8pPr marL="1371600" algn="l" rtl="0" fontAlgn="base">
        <a:spcBef>
          <a:spcPct val="0"/>
        </a:spcBef>
        <a:spcAft>
          <a:spcPct val="0"/>
        </a:spcAft>
        <a:defRPr sz="3200" b="1">
          <a:solidFill>
            <a:schemeClr val="bg1"/>
          </a:solidFill>
          <a:latin typeface="Arial" charset="0"/>
          <a:ea typeface="Arial" charset="0"/>
          <a:cs typeface="Arial" charset="0"/>
        </a:defRPr>
      </a:lvl8pPr>
      <a:lvl9pPr marL="1828800" algn="l" rtl="0" fontAlgn="base">
        <a:spcBef>
          <a:spcPct val="0"/>
        </a:spcBef>
        <a:spcAft>
          <a:spcPct val="0"/>
        </a:spcAft>
        <a:defRPr sz="3200" b="1">
          <a:solidFill>
            <a:schemeClr val="bg1"/>
          </a:solidFill>
          <a:latin typeface="Arial" charset="0"/>
          <a:ea typeface="Arial" charset="0"/>
          <a:cs typeface="Arial" charset="0"/>
        </a:defRPr>
      </a:lvl9pPr>
    </p:titleStyle>
    <p:bodyStyle>
      <a:lvl1pPr marL="265113" indent="-265113" algn="l" rtl="0" eaLnBrk="0" fontAlgn="base" hangingPunct="0">
        <a:lnSpc>
          <a:spcPts val="2400"/>
        </a:lnSpc>
        <a:spcBef>
          <a:spcPct val="0"/>
        </a:spcBef>
        <a:spcAft>
          <a:spcPts val="1200"/>
        </a:spcAft>
        <a:buFont typeface="Wingdings" charset="0"/>
        <a:buChar char="§"/>
        <a:defRPr sz="2000">
          <a:solidFill>
            <a:schemeClr val="bg1"/>
          </a:solidFill>
          <a:latin typeface="+mn-lt"/>
          <a:ea typeface="ＭＳ Ｐゴシック" charset="0"/>
          <a:cs typeface="+mn-cs"/>
        </a:defRPr>
      </a:lvl1pPr>
      <a:lvl2pPr marL="901700" indent="-309563" algn="l" rtl="0" eaLnBrk="0" fontAlgn="base" hangingPunct="0">
        <a:lnSpc>
          <a:spcPts val="2400"/>
        </a:lnSpc>
        <a:spcBef>
          <a:spcPct val="0"/>
        </a:spcBef>
        <a:spcAft>
          <a:spcPts val="1000"/>
        </a:spcAft>
        <a:buChar char="–"/>
        <a:defRPr sz="2000">
          <a:solidFill>
            <a:schemeClr val="bg1"/>
          </a:solidFill>
          <a:latin typeface="+mn-lt"/>
          <a:ea typeface="+mn-ea"/>
          <a:cs typeface="+mn-cs"/>
        </a:defRPr>
      </a:lvl2pPr>
      <a:lvl3pPr marL="1436688" indent="-331788" algn="l" rtl="0" eaLnBrk="0" fontAlgn="base" hangingPunct="0">
        <a:spcBef>
          <a:spcPct val="20000"/>
        </a:spcBef>
        <a:spcAft>
          <a:spcPct val="0"/>
        </a:spcAft>
        <a:buChar char="•"/>
        <a:defRPr sz="2000">
          <a:solidFill>
            <a:schemeClr val="bg1"/>
          </a:solidFill>
          <a:latin typeface="+mn-lt"/>
          <a:ea typeface="+mn-ea"/>
          <a:cs typeface="+mn-cs"/>
        </a:defRPr>
      </a:lvl3pPr>
      <a:lvl4pPr marL="1933575" indent="-228600" algn="l" rtl="0" eaLnBrk="0" fontAlgn="base" hangingPunct="0">
        <a:spcBef>
          <a:spcPct val="20000"/>
        </a:spcBef>
        <a:spcAft>
          <a:spcPct val="0"/>
        </a:spcAft>
        <a:buChar char="–"/>
        <a:defRPr sz="2000">
          <a:solidFill>
            <a:schemeClr val="bg1"/>
          </a:solidFill>
          <a:latin typeface="+mn-lt"/>
          <a:ea typeface="+mn-ea"/>
          <a:cs typeface="+mn-cs"/>
        </a:defRPr>
      </a:lvl4pPr>
      <a:lvl5pPr marL="2341563" indent="-228600" algn="l" rtl="0" eaLnBrk="0" fontAlgn="base" hangingPunct="0">
        <a:spcBef>
          <a:spcPct val="20000"/>
        </a:spcBef>
        <a:spcAft>
          <a:spcPct val="0"/>
        </a:spcAft>
        <a:buChar char="»"/>
        <a:defRPr sz="2000">
          <a:solidFill>
            <a:schemeClr val="tx1"/>
          </a:solidFill>
          <a:latin typeface="Helvetica" charset="0"/>
          <a:ea typeface="+mn-ea"/>
          <a:cs typeface="+mn-cs"/>
        </a:defRPr>
      </a:lvl5pPr>
      <a:lvl6pPr marL="2798763" indent="-228600" algn="l" rtl="0" fontAlgn="base">
        <a:spcBef>
          <a:spcPct val="20000"/>
        </a:spcBef>
        <a:spcAft>
          <a:spcPct val="0"/>
        </a:spcAft>
        <a:buChar char="»"/>
        <a:defRPr sz="2000">
          <a:solidFill>
            <a:schemeClr val="tx1"/>
          </a:solidFill>
          <a:latin typeface="Helvetica" charset="0"/>
          <a:ea typeface="+mn-ea"/>
          <a:cs typeface="+mn-cs"/>
        </a:defRPr>
      </a:lvl6pPr>
      <a:lvl7pPr marL="3255963" indent="-228600" algn="l" rtl="0" fontAlgn="base">
        <a:spcBef>
          <a:spcPct val="20000"/>
        </a:spcBef>
        <a:spcAft>
          <a:spcPct val="0"/>
        </a:spcAft>
        <a:buChar char="»"/>
        <a:defRPr sz="2000">
          <a:solidFill>
            <a:schemeClr val="tx1"/>
          </a:solidFill>
          <a:latin typeface="Helvetica" charset="0"/>
          <a:ea typeface="+mn-ea"/>
          <a:cs typeface="+mn-cs"/>
        </a:defRPr>
      </a:lvl7pPr>
      <a:lvl8pPr marL="3713163" indent="-228600" algn="l" rtl="0" fontAlgn="base">
        <a:spcBef>
          <a:spcPct val="20000"/>
        </a:spcBef>
        <a:spcAft>
          <a:spcPct val="0"/>
        </a:spcAft>
        <a:buChar char="»"/>
        <a:defRPr sz="2000">
          <a:solidFill>
            <a:schemeClr val="tx1"/>
          </a:solidFill>
          <a:latin typeface="Helvetica" charset="0"/>
          <a:ea typeface="+mn-ea"/>
          <a:cs typeface="+mn-cs"/>
        </a:defRPr>
      </a:lvl8pPr>
      <a:lvl9pPr marL="4170363" indent="-228600" algn="l" rtl="0" fontAlgn="base">
        <a:spcBef>
          <a:spcPct val="20000"/>
        </a:spcBef>
        <a:spcAft>
          <a:spcPct val="0"/>
        </a:spcAft>
        <a:buChar char="»"/>
        <a:defRPr sz="2000">
          <a:solidFill>
            <a:schemeClr val="tx1"/>
          </a:solidFill>
          <a:latin typeface="Helvetica"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3" y="944563"/>
            <a:ext cx="8208962" cy="61118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95288" y="1663700"/>
            <a:ext cx="8442325" cy="475297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345363" y="6542088"/>
            <a:ext cx="1196975" cy="144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defRPr sz="900" smtClean="0">
                <a:cs typeface="Arial" charset="0"/>
              </a:defRPr>
            </a:lvl1pPr>
          </a:lstStyle>
          <a:p>
            <a:pPr>
              <a:defRPr/>
            </a:pPr>
            <a:r>
              <a:rPr lang="en-US" dirty="0">
                <a:solidFill>
                  <a:srgbClr val="393938"/>
                </a:solidFill>
              </a:rPr>
              <a:t>12 May 2015</a:t>
            </a:r>
          </a:p>
        </p:txBody>
      </p:sp>
      <p:sp>
        <p:nvSpPr>
          <p:cNvPr id="1029" name="Rectangle 5"/>
          <p:cNvSpPr>
            <a:spLocks noGrp="1" noChangeArrowheads="1"/>
          </p:cNvSpPr>
          <p:nvPr>
            <p:ph type="ftr" sz="quarter" idx="3"/>
          </p:nvPr>
        </p:nvSpPr>
        <p:spPr bwMode="auto">
          <a:xfrm>
            <a:off x="2700338" y="6542088"/>
            <a:ext cx="4537075" cy="1444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a:spcBef>
                <a:spcPct val="0"/>
              </a:spcBef>
              <a:defRPr sz="900" b="1" smtClean="0">
                <a:cs typeface="Arial" charset="0"/>
              </a:defRPr>
            </a:lvl1pPr>
          </a:lstStyle>
          <a:p>
            <a:pPr>
              <a:defRPr/>
            </a:pPr>
            <a:r>
              <a:rPr lang="en-US" dirty="0">
                <a:solidFill>
                  <a:srgbClr val="393938"/>
                </a:solidFill>
              </a:rPr>
              <a:t>Presentation to ADA</a:t>
            </a:r>
          </a:p>
        </p:txBody>
      </p:sp>
      <p:sp>
        <p:nvSpPr>
          <p:cNvPr id="1030" name="Rectangle 6"/>
          <p:cNvSpPr>
            <a:spLocks noGrp="1" noChangeArrowheads="1"/>
          </p:cNvSpPr>
          <p:nvPr>
            <p:ph type="sldNum" sz="quarter" idx="4"/>
          </p:nvPr>
        </p:nvSpPr>
        <p:spPr bwMode="auto">
          <a:xfrm>
            <a:off x="8675688" y="6542088"/>
            <a:ext cx="144462" cy="1222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spcBef>
                <a:spcPct val="0"/>
              </a:spcBef>
              <a:defRPr sz="900" b="1" smtClean="0">
                <a:solidFill>
                  <a:schemeClr val="tx2"/>
                </a:solidFill>
                <a:cs typeface="Arial" charset="0"/>
              </a:defRPr>
            </a:lvl1pPr>
          </a:lstStyle>
          <a:p>
            <a:pPr>
              <a:defRPr/>
            </a:pPr>
            <a:fld id="{464551F8-C5B2-2C44-B4AD-FB0DEEADC1E5}" type="slidenum">
              <a:rPr lang="en-US">
                <a:solidFill>
                  <a:srgbClr val="393938"/>
                </a:solidFill>
              </a:rPr>
              <a:pPr>
                <a:defRPr/>
              </a:pPr>
              <a:t>‹#›</a:t>
            </a:fld>
            <a:endParaRPr lang="en-US">
              <a:solidFill>
                <a:srgbClr val="393938"/>
              </a:solidFill>
            </a:endParaRPr>
          </a:p>
        </p:txBody>
      </p:sp>
      <p:pic>
        <p:nvPicPr>
          <p:cNvPr id="1031" name="Picture 13" descr="Monash_logo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7188" y="6489700"/>
            <a:ext cx="1800225" cy="204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2" name="Line 18"/>
          <p:cNvSpPr>
            <a:spLocks noChangeShapeType="1"/>
          </p:cNvSpPr>
          <p:nvPr/>
        </p:nvSpPr>
        <p:spPr bwMode="auto">
          <a:xfrm>
            <a:off x="8624888" y="6546850"/>
            <a:ext cx="0" cy="1079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393938"/>
              </a:solidFill>
            </a:endParaRPr>
          </a:p>
        </p:txBody>
      </p:sp>
      <p:grpSp>
        <p:nvGrpSpPr>
          <p:cNvPr id="1033" name="Group 29"/>
          <p:cNvGrpSpPr>
            <a:grpSpLocks/>
          </p:cNvGrpSpPr>
          <p:nvPr/>
        </p:nvGrpSpPr>
        <p:grpSpPr bwMode="auto">
          <a:xfrm>
            <a:off x="395288" y="368300"/>
            <a:ext cx="8389937" cy="417513"/>
            <a:chOff x="249" y="232"/>
            <a:chExt cx="5285" cy="263"/>
          </a:xfrm>
        </p:grpSpPr>
        <p:sp>
          <p:nvSpPr>
            <p:cNvPr id="1034" name="Rectangle 16"/>
            <p:cNvSpPr>
              <a:spLocks noChangeArrowheads="1"/>
            </p:cNvSpPr>
            <p:nvPr/>
          </p:nvSpPr>
          <p:spPr bwMode="auto">
            <a:xfrm>
              <a:off x="249" y="232"/>
              <a:ext cx="5285" cy="20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393938"/>
                </a:solidFill>
                <a:cs typeface="Arial" charset="0"/>
              </a:endParaRPr>
            </a:p>
          </p:txBody>
        </p:sp>
        <p:sp>
          <p:nvSpPr>
            <p:cNvPr id="1035" name="Rectangle 28"/>
            <p:cNvSpPr>
              <a:spLocks noChangeArrowheads="1"/>
            </p:cNvSpPr>
            <p:nvPr/>
          </p:nvSpPr>
          <p:spPr bwMode="auto">
            <a:xfrm rot="2700000">
              <a:off x="409" y="314"/>
              <a:ext cx="182" cy="18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solidFill>
                  <a:srgbClr val="393938"/>
                </a:solidFill>
                <a:cs typeface="Arial" charset="0"/>
              </a:endParaRPr>
            </a:p>
          </p:txBody>
        </p:sp>
      </p:grpSp>
    </p:spTree>
    <p:extLst>
      <p:ext uri="{BB962C8B-B14F-4D97-AF65-F5344CB8AC3E}">
        <p14:creationId xmlns:p14="http://schemas.microsoft.com/office/powerpoint/2010/main" val="1410118990"/>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hdr="0"/>
  <p:txStyles>
    <p:titleStyle>
      <a:lvl1pPr algn="l" rtl="0" eaLnBrk="1" fontAlgn="base" hangingPunct="1">
        <a:spcBef>
          <a:spcPct val="0"/>
        </a:spcBef>
        <a:spcAft>
          <a:spcPct val="0"/>
        </a:spcAft>
        <a:defRPr sz="3200" b="1">
          <a:solidFill>
            <a:schemeClr val="tx2"/>
          </a:solidFill>
          <a:latin typeface="+mj-lt"/>
          <a:ea typeface="ＭＳ Ｐゴシック" charset="0"/>
          <a:cs typeface="+mj-cs"/>
        </a:defRPr>
      </a:lvl1pPr>
      <a:lvl2pPr algn="l" rtl="0" eaLnBrk="1" fontAlgn="base" hangingPunct="1">
        <a:spcBef>
          <a:spcPct val="0"/>
        </a:spcBef>
        <a:spcAft>
          <a:spcPct val="0"/>
        </a:spcAft>
        <a:defRPr sz="3200" b="1">
          <a:solidFill>
            <a:schemeClr val="tx2"/>
          </a:solidFill>
          <a:latin typeface="Arial" charset="0"/>
          <a:ea typeface="ＭＳ Ｐゴシック" charset="0"/>
          <a:cs typeface="Arial" charset="0"/>
        </a:defRPr>
      </a:lvl2pPr>
      <a:lvl3pPr algn="l" rtl="0" eaLnBrk="1" fontAlgn="base" hangingPunct="1">
        <a:spcBef>
          <a:spcPct val="0"/>
        </a:spcBef>
        <a:spcAft>
          <a:spcPct val="0"/>
        </a:spcAft>
        <a:defRPr sz="3200" b="1">
          <a:solidFill>
            <a:schemeClr val="tx2"/>
          </a:solidFill>
          <a:latin typeface="Arial" charset="0"/>
          <a:ea typeface="ＭＳ Ｐゴシック" charset="0"/>
          <a:cs typeface="Arial" charset="0"/>
        </a:defRPr>
      </a:lvl3pPr>
      <a:lvl4pPr algn="l" rtl="0" eaLnBrk="1" fontAlgn="base" hangingPunct="1">
        <a:spcBef>
          <a:spcPct val="0"/>
        </a:spcBef>
        <a:spcAft>
          <a:spcPct val="0"/>
        </a:spcAft>
        <a:defRPr sz="3200" b="1">
          <a:solidFill>
            <a:schemeClr val="tx2"/>
          </a:solidFill>
          <a:latin typeface="Arial" charset="0"/>
          <a:ea typeface="ＭＳ Ｐゴシック" charset="0"/>
          <a:cs typeface="Arial" charset="0"/>
        </a:defRPr>
      </a:lvl4pPr>
      <a:lvl5pPr algn="l" rtl="0" eaLnBrk="1" fontAlgn="base" hangingPunct="1">
        <a:spcBef>
          <a:spcPct val="0"/>
        </a:spcBef>
        <a:spcAft>
          <a:spcPct val="0"/>
        </a:spcAft>
        <a:defRPr sz="3200" b="1">
          <a:solidFill>
            <a:schemeClr val="tx2"/>
          </a:solidFill>
          <a:latin typeface="Arial" charset="0"/>
          <a:ea typeface="ＭＳ Ｐゴシック" charset="0"/>
          <a:cs typeface="Arial" charset="0"/>
        </a:defRPr>
      </a:lvl5pPr>
      <a:lvl6pPr marL="457200" algn="l" rtl="0" eaLnBrk="1" fontAlgn="base" hangingPunct="1">
        <a:spcBef>
          <a:spcPct val="0"/>
        </a:spcBef>
        <a:spcAft>
          <a:spcPct val="0"/>
        </a:spcAft>
        <a:defRPr sz="3200" b="1">
          <a:solidFill>
            <a:schemeClr val="tx2"/>
          </a:solidFill>
          <a:latin typeface="Arial" charset="0"/>
          <a:ea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ea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ea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ea typeface="Arial" charset="0"/>
          <a:cs typeface="Arial" charset="0"/>
        </a:defRPr>
      </a:lvl9pPr>
    </p:titleStyle>
    <p:bodyStyle>
      <a:lvl1pPr marL="265113" indent="-265113" algn="l" rtl="0" eaLnBrk="1" fontAlgn="base" hangingPunct="1">
        <a:spcBef>
          <a:spcPct val="0"/>
        </a:spcBef>
        <a:spcAft>
          <a:spcPts val="1200"/>
        </a:spcAft>
        <a:buFont typeface="Wingdings" charset="0"/>
        <a:buChar char="§"/>
        <a:defRPr sz="2000">
          <a:solidFill>
            <a:schemeClr val="tx1"/>
          </a:solidFill>
          <a:latin typeface="+mn-lt"/>
          <a:ea typeface="ＭＳ Ｐゴシック" charset="0"/>
          <a:cs typeface="+mn-cs"/>
        </a:defRPr>
      </a:lvl1pPr>
      <a:lvl2pPr marL="901700" indent="-309563" algn="l" rtl="0" eaLnBrk="1" fontAlgn="base" hangingPunct="1">
        <a:spcBef>
          <a:spcPct val="0"/>
        </a:spcBef>
        <a:spcAft>
          <a:spcPct val="0"/>
        </a:spcAft>
        <a:buChar char="–"/>
        <a:defRPr sz="2000">
          <a:solidFill>
            <a:schemeClr val="tx1"/>
          </a:solidFill>
          <a:latin typeface="+mn-lt"/>
          <a:ea typeface="+mn-ea"/>
          <a:cs typeface="+mn-cs"/>
        </a:defRPr>
      </a:lvl2pPr>
      <a:lvl3pPr marL="1436688" indent="-331788" algn="l" rtl="0" eaLnBrk="1" fontAlgn="base" hangingPunct="1">
        <a:spcBef>
          <a:spcPct val="20000"/>
        </a:spcBef>
        <a:spcAft>
          <a:spcPct val="0"/>
        </a:spcAft>
        <a:buChar char="•"/>
        <a:defRPr sz="2000">
          <a:solidFill>
            <a:schemeClr val="tx1"/>
          </a:solidFill>
          <a:latin typeface="+mn-lt"/>
          <a:ea typeface="+mn-ea"/>
          <a:cs typeface="+mn-cs"/>
        </a:defRPr>
      </a:lvl3pPr>
      <a:lvl4pPr marL="1933575" indent="-228600" algn="l" rtl="0" eaLnBrk="1" fontAlgn="base" hangingPunct="1">
        <a:spcBef>
          <a:spcPct val="20000"/>
        </a:spcBef>
        <a:spcAft>
          <a:spcPct val="0"/>
        </a:spcAft>
        <a:buChar char="–"/>
        <a:defRPr sz="2000">
          <a:solidFill>
            <a:schemeClr val="tx1"/>
          </a:solidFill>
          <a:latin typeface="+mn-lt"/>
          <a:ea typeface="+mn-ea"/>
          <a:cs typeface="+mn-cs"/>
        </a:defRPr>
      </a:lvl4pPr>
      <a:lvl5pPr marL="2341563" indent="-228600" algn="l" rtl="0" eaLnBrk="1" fontAlgn="base" hangingPunct="1">
        <a:spcBef>
          <a:spcPct val="20000"/>
        </a:spcBef>
        <a:spcAft>
          <a:spcPct val="0"/>
        </a:spcAft>
        <a:buChar char="»"/>
        <a:defRPr sz="2000">
          <a:solidFill>
            <a:schemeClr val="tx1"/>
          </a:solidFill>
          <a:latin typeface="Helvetica" charset="0"/>
          <a:ea typeface="+mn-ea"/>
          <a:cs typeface="+mn-cs"/>
        </a:defRPr>
      </a:lvl5pPr>
      <a:lvl6pPr marL="2798763" indent="-228600" algn="l" rtl="0" eaLnBrk="1" fontAlgn="base" hangingPunct="1">
        <a:spcBef>
          <a:spcPct val="20000"/>
        </a:spcBef>
        <a:spcAft>
          <a:spcPct val="0"/>
        </a:spcAft>
        <a:buChar char="»"/>
        <a:defRPr sz="2000">
          <a:solidFill>
            <a:schemeClr val="tx1"/>
          </a:solidFill>
          <a:latin typeface="Helvetica" charset="0"/>
          <a:ea typeface="+mn-ea"/>
          <a:cs typeface="+mn-cs"/>
        </a:defRPr>
      </a:lvl6pPr>
      <a:lvl7pPr marL="3255963" indent="-228600" algn="l" rtl="0" eaLnBrk="1" fontAlgn="base" hangingPunct="1">
        <a:spcBef>
          <a:spcPct val="20000"/>
        </a:spcBef>
        <a:spcAft>
          <a:spcPct val="0"/>
        </a:spcAft>
        <a:buChar char="»"/>
        <a:defRPr sz="2000">
          <a:solidFill>
            <a:schemeClr val="tx1"/>
          </a:solidFill>
          <a:latin typeface="Helvetica" charset="0"/>
          <a:ea typeface="+mn-ea"/>
          <a:cs typeface="+mn-cs"/>
        </a:defRPr>
      </a:lvl7pPr>
      <a:lvl8pPr marL="3713163" indent="-228600" algn="l" rtl="0" eaLnBrk="1" fontAlgn="base" hangingPunct="1">
        <a:spcBef>
          <a:spcPct val="20000"/>
        </a:spcBef>
        <a:spcAft>
          <a:spcPct val="0"/>
        </a:spcAft>
        <a:buChar char="»"/>
        <a:defRPr sz="2000">
          <a:solidFill>
            <a:schemeClr val="tx1"/>
          </a:solidFill>
          <a:latin typeface="Helvetica" charset="0"/>
          <a:ea typeface="+mn-ea"/>
          <a:cs typeface="+mn-cs"/>
        </a:defRPr>
      </a:lvl8pPr>
      <a:lvl9pPr marL="4170363" indent="-228600" algn="l" rtl="0" eaLnBrk="1" fontAlgn="base" hangingPunct="1">
        <a:spcBef>
          <a:spcPct val="20000"/>
        </a:spcBef>
        <a:spcAft>
          <a:spcPct val="0"/>
        </a:spcAft>
        <a:buChar char="»"/>
        <a:defRPr sz="2000">
          <a:solidFill>
            <a:schemeClr val="tx1"/>
          </a:solidFill>
          <a:latin typeface="Helvetica"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9"/>
          <p:cNvSpPr>
            <a:spLocks noGrp="1" noChangeArrowheads="1"/>
          </p:cNvSpPr>
          <p:nvPr>
            <p:ph type="subTitle" idx="1"/>
          </p:nvPr>
        </p:nvSpPr>
        <p:spPr>
          <a:xfrm>
            <a:off x="539552" y="2816932"/>
            <a:ext cx="8245673" cy="754943"/>
          </a:xfrm>
        </p:spPr>
        <p:txBody>
          <a:bodyPr/>
          <a:lstStyle/>
          <a:p>
            <a:r>
              <a:rPr lang="en-AU" sz="2000" dirty="0"/>
              <a:t>David Griggs</a:t>
            </a:r>
          </a:p>
        </p:txBody>
      </p:sp>
      <p:sp>
        <p:nvSpPr>
          <p:cNvPr id="63489" name="Rectangle 8"/>
          <p:cNvSpPr>
            <a:spLocks noGrp="1" noChangeArrowheads="1"/>
          </p:cNvSpPr>
          <p:nvPr>
            <p:ph type="ctrTitle"/>
          </p:nvPr>
        </p:nvSpPr>
        <p:spPr>
          <a:xfrm>
            <a:off x="575556" y="1556792"/>
            <a:ext cx="8209669" cy="1224508"/>
          </a:xfrm>
        </p:spPr>
        <p:txBody>
          <a:bodyPr/>
          <a:lstStyle/>
          <a:p>
            <a:r>
              <a:rPr lang="en-AU" sz="3200" b="1" dirty="0"/>
              <a:t>How to deal with interactions between the Sustainable Development Goals</a:t>
            </a:r>
            <a:endParaRPr lang="en-US" sz="3200" dirty="0">
              <a:latin typeface="Arial" charset="0"/>
            </a:endParaRPr>
          </a:p>
        </p:txBody>
      </p:sp>
      <p:pic>
        <p:nvPicPr>
          <p:cNvPr id="3" name="Picture 2"/>
          <p:cNvPicPr>
            <a:picLocks noChangeAspect="1"/>
          </p:cNvPicPr>
          <p:nvPr/>
        </p:nvPicPr>
        <p:blipFill>
          <a:blip r:embed="rId2"/>
          <a:stretch>
            <a:fillRect/>
          </a:stretch>
        </p:blipFill>
        <p:spPr>
          <a:xfrm>
            <a:off x="0" y="3350462"/>
            <a:ext cx="9144000" cy="3507538"/>
          </a:xfrm>
          <a:prstGeom prst="rect">
            <a:avLst/>
          </a:prstGeom>
        </p:spPr>
      </p:pic>
    </p:spTree>
    <p:extLst>
      <p:ext uri="{BB962C8B-B14F-4D97-AF65-F5344CB8AC3E}">
        <p14:creationId xmlns:p14="http://schemas.microsoft.com/office/powerpoint/2010/main" val="3437196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1540" y="728700"/>
            <a:ext cx="7164796" cy="584775"/>
          </a:xfrm>
          <a:prstGeom prst="rect">
            <a:avLst/>
          </a:prstGeom>
          <a:noFill/>
        </p:spPr>
        <p:txBody>
          <a:bodyPr wrap="square" rtlCol="0">
            <a:spAutoFit/>
          </a:bodyPr>
          <a:lstStyle/>
          <a:p>
            <a:r>
              <a:rPr lang="en-US" sz="3200" dirty="0" err="1"/>
              <a:t>Prioritising</a:t>
            </a:r>
            <a:r>
              <a:rPr lang="en-US" sz="3200" dirty="0"/>
              <a:t> action</a:t>
            </a:r>
          </a:p>
        </p:txBody>
      </p:sp>
      <p:sp>
        <p:nvSpPr>
          <p:cNvPr id="4" name="TextBox 3"/>
          <p:cNvSpPr txBox="1"/>
          <p:nvPr/>
        </p:nvSpPr>
        <p:spPr>
          <a:xfrm>
            <a:off x="0" y="1313475"/>
            <a:ext cx="9036496" cy="6706625"/>
          </a:xfrm>
          <a:prstGeom prst="rect">
            <a:avLst/>
          </a:prstGeom>
          <a:noFill/>
        </p:spPr>
        <p:txBody>
          <a:bodyPr wrap="square" rtlCol="0">
            <a:spAutoFit/>
          </a:bodyPr>
          <a:lstStyle/>
          <a:p>
            <a:pPr algn="l"/>
            <a:r>
              <a:rPr lang="en-US" sz="2800" dirty="0"/>
              <a:t>Different countries will have different national contexts and different priorities so it is OK to </a:t>
            </a:r>
            <a:r>
              <a:rPr lang="en-US" sz="2800" dirty="0" err="1"/>
              <a:t>prioritise</a:t>
            </a:r>
            <a:r>
              <a:rPr lang="en-US" sz="2800" dirty="0"/>
              <a:t> across and within the SDGs to reflect that national context</a:t>
            </a:r>
          </a:p>
          <a:p>
            <a:pPr algn="l"/>
            <a:r>
              <a:rPr lang="en-US" sz="2800" b="1" dirty="0"/>
              <a:t>However:</a:t>
            </a:r>
          </a:p>
          <a:p>
            <a:pPr algn="l"/>
            <a:r>
              <a:rPr lang="en-US" sz="2800" dirty="0"/>
              <a:t>It is not OK to </a:t>
            </a:r>
            <a:r>
              <a:rPr lang="en-US" sz="2800" dirty="0" err="1"/>
              <a:t>prioritise</a:t>
            </a:r>
            <a:r>
              <a:rPr lang="en-US" sz="2800" dirty="0"/>
              <a:t> on the basis of what is easy or achievable.</a:t>
            </a:r>
          </a:p>
          <a:p>
            <a:pPr algn="l"/>
            <a:r>
              <a:rPr lang="en-US" sz="2800" dirty="0"/>
              <a:t>It is not OK to </a:t>
            </a:r>
            <a:r>
              <a:rPr lang="en-US" sz="2800" dirty="0" err="1"/>
              <a:t>prioritise</a:t>
            </a:r>
            <a:r>
              <a:rPr lang="en-US" sz="2800" dirty="0"/>
              <a:t> or just report on what will make you look good</a:t>
            </a:r>
          </a:p>
          <a:p>
            <a:pPr algn="l"/>
            <a:r>
              <a:rPr lang="en-US" sz="2800" dirty="0"/>
              <a:t>It is not OK to ignore the implications of action on your priorities on other SDGs</a:t>
            </a:r>
          </a:p>
          <a:p>
            <a:pPr algn="l"/>
            <a:endParaRPr lang="en-US" sz="2800" dirty="0"/>
          </a:p>
          <a:p>
            <a:pPr marL="285750" indent="-285750" algn="l">
              <a:buFont typeface="Arial"/>
              <a:buChar char="•"/>
            </a:pPr>
            <a:endParaRPr lang="en-US" sz="2400" dirty="0"/>
          </a:p>
        </p:txBody>
      </p:sp>
    </p:spTree>
    <p:extLst>
      <p:ext uri="{BB962C8B-B14F-4D97-AF65-F5344CB8AC3E}">
        <p14:creationId xmlns:p14="http://schemas.microsoft.com/office/powerpoint/2010/main" val="944081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16" y="764705"/>
            <a:ext cx="8677659" cy="791046"/>
          </a:xfrm>
        </p:spPr>
        <p:txBody>
          <a:bodyPr/>
          <a:lstStyle/>
          <a:p>
            <a:r>
              <a:rPr lang="en-AU" sz="2400" dirty="0"/>
              <a:t>What are the properties required of multi-stakeholder partnerships that are well suited to addressing the SDGs</a:t>
            </a:r>
            <a:br>
              <a:rPr lang="en-AU" sz="2400" dirty="0"/>
            </a:br>
            <a:endParaRPr lang="en-AU" sz="2400" dirty="0"/>
          </a:p>
        </p:txBody>
      </p:sp>
      <p:sp>
        <p:nvSpPr>
          <p:cNvPr id="3" name="Content Placeholder 2"/>
          <p:cNvSpPr>
            <a:spLocks noGrp="1"/>
          </p:cNvSpPr>
          <p:nvPr>
            <p:ph idx="1"/>
          </p:nvPr>
        </p:nvSpPr>
        <p:spPr>
          <a:xfrm>
            <a:off x="215516" y="1555752"/>
            <a:ext cx="8622097" cy="4860924"/>
          </a:xfrm>
        </p:spPr>
        <p:txBody>
          <a:bodyPr/>
          <a:lstStyle/>
          <a:p>
            <a:r>
              <a:rPr lang="en-AU" dirty="0"/>
              <a:t>They must be driven by a higher common purpose, e.g., the SDGs, rather than sector based, short term drivers. </a:t>
            </a:r>
          </a:p>
          <a:p>
            <a:r>
              <a:rPr lang="en-AU" dirty="0"/>
              <a:t>They must be flexible and participatory, involving all the relevant stakeholders that have expertise to bring to bear, which will bring new actors into the system. </a:t>
            </a:r>
          </a:p>
          <a:p>
            <a:r>
              <a:rPr lang="en-AU" dirty="0"/>
              <a:t>They need to be more flexible than in the past, adapting quickly to changing needs and new information. </a:t>
            </a:r>
          </a:p>
          <a:p>
            <a:r>
              <a:rPr lang="en-AU" dirty="0"/>
              <a:t>They must be able to work effectively across pillars or silos. </a:t>
            </a:r>
          </a:p>
          <a:p>
            <a:r>
              <a:rPr lang="en-AU" dirty="0"/>
              <a:t>They must be open and transparent so progress towards achieving the SDGs can be monitored and evaluated. </a:t>
            </a:r>
          </a:p>
          <a:p>
            <a:r>
              <a:rPr lang="en-AU" dirty="0"/>
              <a:t>They must provide a place for safe discussions and piloting solutions. </a:t>
            </a:r>
          </a:p>
          <a:p>
            <a:r>
              <a:rPr lang="en-AU" dirty="0"/>
              <a:t>They must be able to communicate effectively the benefits of meeting the SDGs and to move beyond empire building to partnerships for impact.</a:t>
            </a:r>
          </a:p>
          <a:p>
            <a:endParaRPr lang="en-AU" dirty="0"/>
          </a:p>
        </p:txBody>
      </p:sp>
      <p:sp>
        <p:nvSpPr>
          <p:cNvPr id="4" name="Date Placeholder 3"/>
          <p:cNvSpPr>
            <a:spLocks noGrp="1"/>
          </p:cNvSpPr>
          <p:nvPr>
            <p:ph type="dt" sz="half" idx="10"/>
          </p:nvPr>
        </p:nvSpPr>
        <p:spPr/>
        <p:txBody>
          <a:bodyPr/>
          <a:lstStyle/>
          <a:p>
            <a:pPr>
              <a:defRPr/>
            </a:pPr>
            <a:r>
              <a:rPr lang="en-US"/>
              <a:t>12 May 2015</a:t>
            </a:r>
            <a:endParaRPr lang="en-US" dirty="0"/>
          </a:p>
        </p:txBody>
      </p:sp>
      <p:sp>
        <p:nvSpPr>
          <p:cNvPr id="5" name="Footer Placeholder 4"/>
          <p:cNvSpPr>
            <a:spLocks noGrp="1"/>
          </p:cNvSpPr>
          <p:nvPr>
            <p:ph type="ftr" sz="quarter" idx="11"/>
          </p:nvPr>
        </p:nvSpPr>
        <p:spPr/>
        <p:txBody>
          <a:bodyPr/>
          <a:lstStyle/>
          <a:p>
            <a:pPr>
              <a:defRPr/>
            </a:pPr>
            <a:r>
              <a:rPr lang="en-US"/>
              <a:t>Presentation to ADA</a:t>
            </a:r>
            <a:endParaRPr lang="en-US" dirty="0"/>
          </a:p>
        </p:txBody>
      </p:sp>
      <p:sp>
        <p:nvSpPr>
          <p:cNvPr id="6" name="Slide Number Placeholder 5"/>
          <p:cNvSpPr>
            <a:spLocks noGrp="1"/>
          </p:cNvSpPr>
          <p:nvPr>
            <p:ph type="sldNum" sz="quarter" idx="12"/>
          </p:nvPr>
        </p:nvSpPr>
        <p:spPr/>
        <p:txBody>
          <a:bodyPr/>
          <a:lstStyle/>
          <a:p>
            <a:pPr>
              <a:defRPr/>
            </a:pPr>
            <a:fld id="{DD1CFF36-9519-C148-957B-66E2F426839A}" type="slidenum">
              <a:rPr lang="en-US" smtClean="0"/>
              <a:pPr>
                <a:defRPr/>
              </a:pPr>
              <a:t>11</a:t>
            </a:fld>
            <a:endParaRPr lang="en-US"/>
          </a:p>
        </p:txBody>
      </p:sp>
    </p:spTree>
    <p:extLst>
      <p:ext uri="{BB962C8B-B14F-4D97-AF65-F5344CB8AC3E}">
        <p14:creationId xmlns:p14="http://schemas.microsoft.com/office/powerpoint/2010/main" val="163835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334" y="800708"/>
            <a:ext cx="8208962" cy="611187"/>
          </a:xfrm>
        </p:spPr>
        <p:txBody>
          <a:bodyPr/>
          <a:lstStyle/>
          <a:p>
            <a:r>
              <a:rPr lang="en-AU" sz="2400" dirty="0"/>
              <a:t>So how do we get the multi-stakeholder partnerships that we need to achieve the SDGs?</a:t>
            </a:r>
            <a:br>
              <a:rPr lang="en-AU" sz="2400" dirty="0"/>
            </a:br>
            <a:endParaRPr lang="en-AU" sz="2400" dirty="0"/>
          </a:p>
        </p:txBody>
      </p:sp>
      <p:sp>
        <p:nvSpPr>
          <p:cNvPr id="3" name="Content Placeholder 2"/>
          <p:cNvSpPr>
            <a:spLocks noGrp="1"/>
          </p:cNvSpPr>
          <p:nvPr>
            <p:ph idx="1"/>
          </p:nvPr>
        </p:nvSpPr>
        <p:spPr/>
        <p:txBody>
          <a:bodyPr/>
          <a:lstStyle/>
          <a:p>
            <a:r>
              <a:rPr lang="en-AU" dirty="0"/>
              <a:t>There needs to be a clear demonstration of the value proposition of a coherent approach to delivering the SDGs.</a:t>
            </a:r>
          </a:p>
          <a:p>
            <a:r>
              <a:rPr lang="en-AU" dirty="0"/>
              <a:t>Focused multi-stakeholder fora need to be established at national and other levels</a:t>
            </a:r>
          </a:p>
          <a:p>
            <a:r>
              <a:rPr lang="en-AU" dirty="0"/>
              <a:t>Integrated national development plans and consequent integrated oversight ministries are one important approach at a national level.</a:t>
            </a:r>
          </a:p>
          <a:p>
            <a:r>
              <a:rPr lang="en-AU" dirty="0"/>
              <a:t>Helping institutions re-frame their goals (e.g. mapping their place in the SDGs) is important.</a:t>
            </a:r>
          </a:p>
          <a:p>
            <a:r>
              <a:rPr lang="en-AU" dirty="0"/>
              <a:t>Mechanisms for popularising, tracking and reporting on the SDGs need to be developed with good examples of success. </a:t>
            </a:r>
          </a:p>
          <a:p>
            <a:r>
              <a:rPr lang="en-AU" dirty="0"/>
              <a:t>Need to be realistic about and address power relations, for example the power of multi-national companies, and develop incentives for some players to give up their power.</a:t>
            </a:r>
          </a:p>
          <a:p>
            <a:endParaRPr lang="en-AU" dirty="0"/>
          </a:p>
        </p:txBody>
      </p:sp>
      <p:sp>
        <p:nvSpPr>
          <p:cNvPr id="4" name="Date Placeholder 3"/>
          <p:cNvSpPr>
            <a:spLocks noGrp="1"/>
          </p:cNvSpPr>
          <p:nvPr>
            <p:ph type="dt" sz="half" idx="10"/>
          </p:nvPr>
        </p:nvSpPr>
        <p:spPr/>
        <p:txBody>
          <a:bodyPr/>
          <a:lstStyle/>
          <a:p>
            <a:pPr>
              <a:defRPr/>
            </a:pPr>
            <a:r>
              <a:rPr lang="en-US"/>
              <a:t>12 May 2015</a:t>
            </a:r>
            <a:endParaRPr lang="en-US" dirty="0"/>
          </a:p>
        </p:txBody>
      </p:sp>
      <p:sp>
        <p:nvSpPr>
          <p:cNvPr id="5" name="Footer Placeholder 4"/>
          <p:cNvSpPr>
            <a:spLocks noGrp="1"/>
          </p:cNvSpPr>
          <p:nvPr>
            <p:ph type="ftr" sz="quarter" idx="11"/>
          </p:nvPr>
        </p:nvSpPr>
        <p:spPr/>
        <p:txBody>
          <a:bodyPr/>
          <a:lstStyle/>
          <a:p>
            <a:pPr>
              <a:defRPr/>
            </a:pPr>
            <a:r>
              <a:rPr lang="en-US"/>
              <a:t>Presentation to ADA</a:t>
            </a:r>
            <a:endParaRPr lang="en-US" dirty="0"/>
          </a:p>
        </p:txBody>
      </p:sp>
      <p:sp>
        <p:nvSpPr>
          <p:cNvPr id="6" name="Slide Number Placeholder 5"/>
          <p:cNvSpPr>
            <a:spLocks noGrp="1"/>
          </p:cNvSpPr>
          <p:nvPr>
            <p:ph type="sldNum" sz="quarter" idx="12"/>
          </p:nvPr>
        </p:nvSpPr>
        <p:spPr/>
        <p:txBody>
          <a:bodyPr/>
          <a:lstStyle/>
          <a:p>
            <a:pPr>
              <a:defRPr/>
            </a:pPr>
            <a:fld id="{DD1CFF36-9519-C148-957B-66E2F426839A}" type="slidenum">
              <a:rPr lang="en-US" smtClean="0"/>
              <a:pPr>
                <a:defRPr/>
              </a:pPr>
              <a:t>12</a:t>
            </a:fld>
            <a:endParaRPr lang="en-US"/>
          </a:p>
        </p:txBody>
      </p:sp>
    </p:spTree>
    <p:extLst>
      <p:ext uri="{BB962C8B-B14F-4D97-AF65-F5344CB8AC3E}">
        <p14:creationId xmlns:p14="http://schemas.microsoft.com/office/powerpoint/2010/main" val="506893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334" y="800708"/>
            <a:ext cx="8208962" cy="611187"/>
          </a:xfrm>
        </p:spPr>
        <p:txBody>
          <a:bodyPr/>
          <a:lstStyle/>
          <a:p>
            <a:r>
              <a:rPr lang="en-AU" sz="2400" dirty="0"/>
              <a:t>Implications for institutions and governance</a:t>
            </a:r>
            <a:br>
              <a:rPr lang="en-AU" sz="2400" dirty="0"/>
            </a:br>
            <a:endParaRPr lang="en-AU" sz="2400" dirty="0"/>
          </a:p>
        </p:txBody>
      </p:sp>
      <p:sp>
        <p:nvSpPr>
          <p:cNvPr id="3" name="Content Placeholder 2"/>
          <p:cNvSpPr>
            <a:spLocks noGrp="1"/>
          </p:cNvSpPr>
          <p:nvPr>
            <p:ph idx="1"/>
          </p:nvPr>
        </p:nvSpPr>
        <p:spPr>
          <a:xfrm>
            <a:off x="179512" y="1232756"/>
            <a:ext cx="8784976" cy="5183920"/>
          </a:xfrm>
        </p:spPr>
        <p:txBody>
          <a:bodyPr/>
          <a:lstStyle/>
          <a:p>
            <a:r>
              <a:rPr lang="en-US" sz="1900" dirty="0"/>
              <a:t>The SDGs represent an important institutional innovation: a shift away from a focus on rules and “inter-national” rule-making towards a focus on goals. They reflect a theory of societal steering, or what we commonly think of as governance, that differs sharply from mainstream regulatory systems</a:t>
            </a:r>
          </a:p>
          <a:p>
            <a:r>
              <a:rPr lang="en-US" sz="1900" dirty="0"/>
              <a:t>Rule-making focuses on behavioral prescriptions (prohibitions and requirements) with a heavy emphasis on compliance mechanisms</a:t>
            </a:r>
            <a:r>
              <a:rPr lang="en-GB" sz="1900" dirty="0"/>
              <a:t> whereas </a:t>
            </a:r>
            <a:r>
              <a:rPr lang="en-US" sz="1900" dirty="0"/>
              <a:t>goal-setting aims to concentrate human and material resources in a campaign to achieve specific objectives within a set period of time.</a:t>
            </a:r>
          </a:p>
          <a:p>
            <a:r>
              <a:rPr lang="en-US" sz="1900" dirty="0"/>
              <a:t>“Governance through goals,” requires engaging a broad set of stakeholders, beyond nation states and including</a:t>
            </a:r>
            <a:r>
              <a:rPr lang="en-GB" sz="1900" dirty="0"/>
              <a:t> business, civil society and academia in identifying issues, setting priorities, and delivering change</a:t>
            </a:r>
          </a:p>
          <a:p>
            <a:r>
              <a:rPr lang="en-US" sz="1900" dirty="0"/>
              <a:t>A public commitment by these stakeholders acts as the main incentive to deliver against the goals: “I’ve said I will do it, so I will”. </a:t>
            </a:r>
          </a:p>
          <a:p>
            <a:r>
              <a:rPr lang="en-US" sz="1900" dirty="0"/>
              <a:t>Institutions to implement the SDGs need to reflect this by involving stakeholders at a much more fundamental way</a:t>
            </a:r>
            <a:endParaRPr lang="en-GB" sz="1900" dirty="0"/>
          </a:p>
          <a:p>
            <a:endParaRPr lang="en-GB" dirty="0"/>
          </a:p>
          <a:p>
            <a:endParaRPr lang="en-AU" dirty="0"/>
          </a:p>
        </p:txBody>
      </p:sp>
      <p:sp>
        <p:nvSpPr>
          <p:cNvPr id="4" name="Date Placeholder 3"/>
          <p:cNvSpPr>
            <a:spLocks noGrp="1"/>
          </p:cNvSpPr>
          <p:nvPr>
            <p:ph type="dt" sz="half" idx="10"/>
          </p:nvPr>
        </p:nvSpPr>
        <p:spPr/>
        <p:txBody>
          <a:bodyPr/>
          <a:lstStyle/>
          <a:p>
            <a:pPr>
              <a:defRPr/>
            </a:pPr>
            <a:r>
              <a:rPr lang="en-US"/>
              <a:t>12 May 2015</a:t>
            </a:r>
            <a:endParaRPr lang="en-US" dirty="0"/>
          </a:p>
        </p:txBody>
      </p:sp>
      <p:sp>
        <p:nvSpPr>
          <p:cNvPr id="5" name="Footer Placeholder 4"/>
          <p:cNvSpPr>
            <a:spLocks noGrp="1"/>
          </p:cNvSpPr>
          <p:nvPr>
            <p:ph type="ftr" sz="quarter" idx="11"/>
          </p:nvPr>
        </p:nvSpPr>
        <p:spPr/>
        <p:txBody>
          <a:bodyPr/>
          <a:lstStyle/>
          <a:p>
            <a:pPr>
              <a:defRPr/>
            </a:pPr>
            <a:r>
              <a:rPr lang="en-US"/>
              <a:t>Presentation to ADA</a:t>
            </a:r>
            <a:endParaRPr lang="en-US" dirty="0"/>
          </a:p>
        </p:txBody>
      </p:sp>
      <p:sp>
        <p:nvSpPr>
          <p:cNvPr id="6" name="Slide Number Placeholder 5"/>
          <p:cNvSpPr>
            <a:spLocks noGrp="1"/>
          </p:cNvSpPr>
          <p:nvPr>
            <p:ph type="sldNum" sz="quarter" idx="12"/>
          </p:nvPr>
        </p:nvSpPr>
        <p:spPr/>
        <p:txBody>
          <a:bodyPr/>
          <a:lstStyle/>
          <a:p>
            <a:pPr>
              <a:defRPr/>
            </a:pPr>
            <a:fld id="{DD1CFF36-9519-C148-957B-66E2F426839A}" type="slidenum">
              <a:rPr lang="en-US" smtClean="0"/>
              <a:pPr>
                <a:defRPr/>
              </a:pPr>
              <a:t>13</a:t>
            </a:fld>
            <a:endParaRPr lang="en-US"/>
          </a:p>
        </p:txBody>
      </p:sp>
    </p:spTree>
    <p:extLst>
      <p:ext uri="{BB962C8B-B14F-4D97-AF65-F5344CB8AC3E}">
        <p14:creationId xmlns:p14="http://schemas.microsoft.com/office/powerpoint/2010/main" val="1816610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334" y="800708"/>
            <a:ext cx="8208962" cy="611187"/>
          </a:xfrm>
        </p:spPr>
        <p:txBody>
          <a:bodyPr/>
          <a:lstStyle/>
          <a:p>
            <a:r>
              <a:rPr lang="en-AU" sz="2400" dirty="0"/>
              <a:t>Operationalising </a:t>
            </a:r>
            <a:r>
              <a:rPr lang="en-AU" sz="2400" dirty="0" err="1"/>
              <a:t>interlinakges</a:t>
            </a:r>
            <a:r>
              <a:rPr lang="en-AU" sz="2400" dirty="0"/>
              <a:t> </a:t>
            </a:r>
            <a:r>
              <a:rPr lang="mr-IN" sz="2400" dirty="0"/>
              <a:t>–</a:t>
            </a:r>
            <a:r>
              <a:rPr lang="en-AU" sz="2400" dirty="0"/>
              <a:t> the role of UN agencies</a:t>
            </a:r>
            <a:br>
              <a:rPr lang="en-AU" sz="2400" dirty="0"/>
            </a:br>
            <a:endParaRPr lang="en-AU" sz="2400" dirty="0"/>
          </a:p>
        </p:txBody>
      </p:sp>
      <p:sp>
        <p:nvSpPr>
          <p:cNvPr id="3" name="Content Placeholder 2"/>
          <p:cNvSpPr>
            <a:spLocks noGrp="1"/>
          </p:cNvSpPr>
          <p:nvPr>
            <p:ph idx="1"/>
          </p:nvPr>
        </p:nvSpPr>
        <p:spPr>
          <a:xfrm>
            <a:off x="388334" y="1411896"/>
            <a:ext cx="8449279" cy="5004780"/>
          </a:xfrm>
        </p:spPr>
        <p:txBody>
          <a:bodyPr/>
          <a:lstStyle/>
          <a:p>
            <a:r>
              <a:rPr lang="en-AU" sz="2200" dirty="0"/>
              <a:t>Understanding the commonalities and the differences across the region to understand what needs to be tackled at a national level and what can more effectively be tackled at a regional level</a:t>
            </a:r>
          </a:p>
          <a:p>
            <a:r>
              <a:rPr lang="en-AU" sz="2200" dirty="0"/>
              <a:t>Promote the SDGs, and their implementation as an integrated approach to humanitarian and developmental challenges in the region</a:t>
            </a:r>
          </a:p>
          <a:p>
            <a:r>
              <a:rPr lang="en-AU" sz="2200" dirty="0"/>
              <a:t>Provide regional co-ordination and expertise to facilitate regional approaches to SDG implementation</a:t>
            </a:r>
          </a:p>
          <a:p>
            <a:r>
              <a:rPr lang="en-AU" sz="2200" dirty="0"/>
              <a:t>Provision of regional case studies into the Global Sustainable Development Review (GSDR) and other international processes</a:t>
            </a:r>
          </a:p>
          <a:p>
            <a:r>
              <a:rPr lang="en-AU" sz="2200" dirty="0"/>
              <a:t>Conduct monitoring, follow-up and review on SDG implementation at a regional level</a:t>
            </a:r>
          </a:p>
          <a:p>
            <a:endParaRPr lang="en-AU" dirty="0"/>
          </a:p>
        </p:txBody>
      </p:sp>
      <p:sp>
        <p:nvSpPr>
          <p:cNvPr id="4" name="Date Placeholder 3"/>
          <p:cNvSpPr>
            <a:spLocks noGrp="1"/>
          </p:cNvSpPr>
          <p:nvPr>
            <p:ph type="dt" sz="half" idx="10"/>
          </p:nvPr>
        </p:nvSpPr>
        <p:spPr/>
        <p:txBody>
          <a:bodyPr/>
          <a:lstStyle/>
          <a:p>
            <a:pPr>
              <a:defRPr/>
            </a:pPr>
            <a:r>
              <a:rPr lang="en-US"/>
              <a:t>12 May 2015</a:t>
            </a:r>
            <a:endParaRPr lang="en-US" dirty="0"/>
          </a:p>
        </p:txBody>
      </p:sp>
      <p:sp>
        <p:nvSpPr>
          <p:cNvPr id="5" name="Footer Placeholder 4"/>
          <p:cNvSpPr>
            <a:spLocks noGrp="1"/>
          </p:cNvSpPr>
          <p:nvPr>
            <p:ph type="ftr" sz="quarter" idx="11"/>
          </p:nvPr>
        </p:nvSpPr>
        <p:spPr/>
        <p:txBody>
          <a:bodyPr/>
          <a:lstStyle/>
          <a:p>
            <a:pPr>
              <a:defRPr/>
            </a:pPr>
            <a:r>
              <a:rPr lang="en-US"/>
              <a:t>Presentation to ADA</a:t>
            </a:r>
            <a:endParaRPr lang="en-US" dirty="0"/>
          </a:p>
        </p:txBody>
      </p:sp>
      <p:sp>
        <p:nvSpPr>
          <p:cNvPr id="6" name="Slide Number Placeholder 5"/>
          <p:cNvSpPr>
            <a:spLocks noGrp="1"/>
          </p:cNvSpPr>
          <p:nvPr>
            <p:ph type="sldNum" sz="quarter" idx="12"/>
          </p:nvPr>
        </p:nvSpPr>
        <p:spPr/>
        <p:txBody>
          <a:bodyPr/>
          <a:lstStyle/>
          <a:p>
            <a:pPr>
              <a:defRPr/>
            </a:pPr>
            <a:fld id="{DD1CFF36-9519-C148-957B-66E2F426839A}" type="slidenum">
              <a:rPr lang="en-US" smtClean="0"/>
              <a:pPr>
                <a:defRPr/>
              </a:pPr>
              <a:t>14</a:t>
            </a:fld>
            <a:endParaRPr lang="en-US"/>
          </a:p>
        </p:txBody>
      </p:sp>
    </p:spTree>
    <p:extLst>
      <p:ext uri="{BB962C8B-B14F-4D97-AF65-F5344CB8AC3E}">
        <p14:creationId xmlns:p14="http://schemas.microsoft.com/office/powerpoint/2010/main" val="1197950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334" y="800708"/>
            <a:ext cx="8208962" cy="611187"/>
          </a:xfrm>
        </p:spPr>
        <p:txBody>
          <a:bodyPr/>
          <a:lstStyle/>
          <a:p>
            <a:r>
              <a:rPr lang="en-AU" sz="2400" dirty="0"/>
              <a:t>Challenges for UN agencies </a:t>
            </a:r>
            <a:r>
              <a:rPr lang="mr-IN" sz="2400" dirty="0"/>
              <a:t>–</a:t>
            </a:r>
            <a:r>
              <a:rPr lang="en-AU" sz="2400" dirty="0"/>
              <a:t> what could they do better?</a:t>
            </a:r>
          </a:p>
        </p:txBody>
      </p:sp>
      <p:sp>
        <p:nvSpPr>
          <p:cNvPr id="3" name="Content Placeholder 2"/>
          <p:cNvSpPr>
            <a:spLocks noGrp="1"/>
          </p:cNvSpPr>
          <p:nvPr>
            <p:ph idx="1"/>
          </p:nvPr>
        </p:nvSpPr>
        <p:spPr/>
        <p:txBody>
          <a:bodyPr/>
          <a:lstStyle/>
          <a:p>
            <a:r>
              <a:rPr lang="en-AU" sz="2400" dirty="0"/>
              <a:t>Improved co-ordination within the UN system so that the SDGs do not get siloed across the UN system, e.g., UN Water</a:t>
            </a:r>
          </a:p>
          <a:p>
            <a:r>
              <a:rPr lang="en-AU" sz="2400" dirty="0"/>
              <a:t>Better involvement of stakeholders such as the private sector, civil society, academia and government </a:t>
            </a:r>
          </a:p>
          <a:p>
            <a:r>
              <a:rPr lang="en-AU" sz="2400" dirty="0"/>
              <a:t>Reform of UN governance systems to better reflect the needs of the SDG as a goal based approach as opposed to a rule based approach.</a:t>
            </a:r>
          </a:p>
          <a:p>
            <a:r>
              <a:rPr lang="en-AU" sz="2400" dirty="0"/>
              <a:t>Articulate that transformational change is required and what that means in practical terms</a:t>
            </a:r>
          </a:p>
          <a:p>
            <a:r>
              <a:rPr lang="en-AU" sz="2400" dirty="0"/>
              <a:t>Engender public support for the SDGs</a:t>
            </a:r>
          </a:p>
          <a:p>
            <a:endParaRPr lang="en-AU" dirty="0"/>
          </a:p>
        </p:txBody>
      </p:sp>
      <p:sp>
        <p:nvSpPr>
          <p:cNvPr id="4" name="Date Placeholder 3"/>
          <p:cNvSpPr>
            <a:spLocks noGrp="1"/>
          </p:cNvSpPr>
          <p:nvPr>
            <p:ph type="dt" sz="half" idx="10"/>
          </p:nvPr>
        </p:nvSpPr>
        <p:spPr/>
        <p:txBody>
          <a:bodyPr/>
          <a:lstStyle/>
          <a:p>
            <a:pPr>
              <a:defRPr/>
            </a:pPr>
            <a:r>
              <a:rPr lang="en-US"/>
              <a:t>12 May 2015</a:t>
            </a:r>
            <a:endParaRPr lang="en-US" dirty="0"/>
          </a:p>
        </p:txBody>
      </p:sp>
      <p:sp>
        <p:nvSpPr>
          <p:cNvPr id="5" name="Footer Placeholder 4"/>
          <p:cNvSpPr>
            <a:spLocks noGrp="1"/>
          </p:cNvSpPr>
          <p:nvPr>
            <p:ph type="ftr" sz="quarter" idx="11"/>
          </p:nvPr>
        </p:nvSpPr>
        <p:spPr/>
        <p:txBody>
          <a:bodyPr/>
          <a:lstStyle/>
          <a:p>
            <a:pPr>
              <a:defRPr/>
            </a:pPr>
            <a:r>
              <a:rPr lang="en-US"/>
              <a:t>Presentation to ADA</a:t>
            </a:r>
            <a:endParaRPr lang="en-US" dirty="0"/>
          </a:p>
        </p:txBody>
      </p:sp>
      <p:sp>
        <p:nvSpPr>
          <p:cNvPr id="6" name="Slide Number Placeholder 5"/>
          <p:cNvSpPr>
            <a:spLocks noGrp="1"/>
          </p:cNvSpPr>
          <p:nvPr>
            <p:ph type="sldNum" sz="quarter" idx="12"/>
          </p:nvPr>
        </p:nvSpPr>
        <p:spPr/>
        <p:txBody>
          <a:bodyPr/>
          <a:lstStyle/>
          <a:p>
            <a:pPr>
              <a:defRPr/>
            </a:pPr>
            <a:fld id="{DD1CFF36-9519-C148-957B-66E2F426839A}" type="slidenum">
              <a:rPr lang="en-US" smtClean="0"/>
              <a:pPr>
                <a:defRPr/>
              </a:pPr>
              <a:t>15</a:t>
            </a:fld>
            <a:endParaRPr lang="en-US"/>
          </a:p>
        </p:txBody>
      </p:sp>
    </p:spTree>
    <p:extLst>
      <p:ext uri="{BB962C8B-B14F-4D97-AF65-F5344CB8AC3E}">
        <p14:creationId xmlns:p14="http://schemas.microsoft.com/office/powerpoint/2010/main" val="952537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algn="ctr"/>
            <a:r>
              <a:rPr lang="en-AU" sz="3600" dirty="0"/>
              <a:t>Summary</a:t>
            </a:r>
            <a:endParaRPr lang="en-AU" dirty="0"/>
          </a:p>
        </p:txBody>
      </p:sp>
      <p:sp>
        <p:nvSpPr>
          <p:cNvPr id="2" name="Content Placeholder 1"/>
          <p:cNvSpPr>
            <a:spLocks noGrp="1"/>
          </p:cNvSpPr>
          <p:nvPr>
            <p:ph idx="1"/>
          </p:nvPr>
        </p:nvSpPr>
        <p:spPr/>
        <p:txBody>
          <a:bodyPr>
            <a:normAutofit/>
          </a:bodyPr>
          <a:lstStyle/>
          <a:p>
            <a:pPr marL="514350" indent="-514350">
              <a:buFont typeface="+mj-lt"/>
              <a:buAutoNum type="arabicPeriod"/>
            </a:pPr>
            <a:r>
              <a:rPr lang="en-US" sz="2800" dirty="0"/>
              <a:t>You must take into account the interlinkages when taking action on the SDGs</a:t>
            </a:r>
          </a:p>
          <a:p>
            <a:pPr marL="514350" indent="-514350">
              <a:buFont typeface="+mj-lt"/>
              <a:buAutoNum type="arabicPeriod"/>
            </a:pPr>
            <a:r>
              <a:rPr lang="en-US" sz="3200" b="1" dirty="0"/>
              <a:t>You must take into account the interlinkages when taking action on the SDGs!</a:t>
            </a:r>
            <a:r>
              <a:rPr lang="en-US" sz="2800" b="1" dirty="0"/>
              <a:t> </a:t>
            </a:r>
          </a:p>
          <a:p>
            <a:pPr marL="514350" indent="-514350">
              <a:buFont typeface="+mj-lt"/>
              <a:buAutoNum type="arabicPeriod"/>
            </a:pPr>
            <a:r>
              <a:rPr lang="en-US" sz="3600" b="1" u="sng" dirty="0"/>
              <a:t>You must take into account the interlinkages when taking action on the SDGs!</a:t>
            </a:r>
            <a:r>
              <a:rPr lang="en-US" sz="3200" b="1" u="sng" dirty="0"/>
              <a:t> </a:t>
            </a:r>
          </a:p>
          <a:p>
            <a:pPr marL="514350" indent="-514350">
              <a:buFont typeface="+mj-lt"/>
              <a:buAutoNum type="arabicPeriod"/>
            </a:pPr>
            <a:endParaRPr lang="en-US" sz="3600" b="1" dirty="0"/>
          </a:p>
          <a:p>
            <a:pPr marL="514350" indent="-514350">
              <a:buFont typeface="+mj-lt"/>
              <a:buAutoNum type="arabicPeriod"/>
            </a:pPr>
            <a:endParaRPr lang="en-US" sz="2800" dirty="0"/>
          </a:p>
          <a:p>
            <a:pPr marL="514350" indent="-514350">
              <a:buFont typeface="+mj-lt"/>
              <a:buAutoNum type="arabicPeriod"/>
            </a:pPr>
            <a:endParaRPr lang="en-US" sz="3200" b="1" dirty="0"/>
          </a:p>
          <a:p>
            <a:pPr marL="514350" indent="-514350">
              <a:buFont typeface="+mj-lt"/>
              <a:buAutoNum type="arabicPeriod"/>
            </a:pPr>
            <a:endParaRPr lang="en-US" sz="2800" dirty="0"/>
          </a:p>
          <a:p>
            <a:pPr marL="514350" indent="-514350">
              <a:buFont typeface="+mj-lt"/>
              <a:buAutoNum type="arabicPeriod"/>
            </a:pPr>
            <a:endParaRPr lang="en-US" sz="2800" dirty="0"/>
          </a:p>
        </p:txBody>
      </p:sp>
    </p:spTree>
    <p:extLst>
      <p:ext uri="{BB962C8B-B14F-4D97-AF65-F5344CB8AC3E}">
        <p14:creationId xmlns:p14="http://schemas.microsoft.com/office/powerpoint/2010/main" val="351821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algn="ctr"/>
            <a:r>
              <a:rPr lang="en-AU" sz="3600" dirty="0"/>
              <a:t>Why are interactions important</a:t>
            </a:r>
            <a:endParaRPr lang="en-AU" dirty="0"/>
          </a:p>
        </p:txBody>
      </p:sp>
      <p:sp>
        <p:nvSpPr>
          <p:cNvPr id="2" name="Content Placeholder 1"/>
          <p:cNvSpPr>
            <a:spLocks noGrp="1"/>
          </p:cNvSpPr>
          <p:nvPr>
            <p:ph idx="1"/>
          </p:nvPr>
        </p:nvSpPr>
        <p:spPr/>
        <p:txBody>
          <a:bodyPr>
            <a:normAutofit fontScale="92500" lnSpcReduction="20000"/>
          </a:bodyPr>
          <a:lstStyle/>
          <a:p>
            <a:r>
              <a:rPr lang="en-US" sz="2800" dirty="0"/>
              <a:t>UN Secretary-General described SDGs as “an indivisible whole”. </a:t>
            </a:r>
          </a:p>
          <a:p>
            <a:r>
              <a:rPr lang="en-US" sz="2800" dirty="0"/>
              <a:t>But everything is </a:t>
            </a:r>
            <a:r>
              <a:rPr lang="en-US" sz="2800" dirty="0" err="1"/>
              <a:t>siloed</a:t>
            </a:r>
            <a:r>
              <a:rPr lang="en-US" sz="2800" dirty="0"/>
              <a:t> - government departments, university faculties, international </a:t>
            </a:r>
            <a:r>
              <a:rPr lang="en-US" sz="2800" dirty="0" err="1"/>
              <a:t>organisations</a:t>
            </a:r>
            <a:endParaRPr lang="en-US" sz="2800" dirty="0"/>
          </a:p>
          <a:p>
            <a:r>
              <a:rPr lang="en-US" sz="2800" dirty="0"/>
              <a:t> But if countries ignore the overlaps and simply start trying to tick off targets one by one, they risk perverse outcomes. </a:t>
            </a:r>
          </a:p>
          <a:p>
            <a:r>
              <a:rPr lang="en-US" sz="2800" dirty="0"/>
              <a:t>For example, using coal to improve energy access (goal 7) would accelerate climate change and acidify the oceans (undermining goals 13 and 14), as well as exacerbating other problems such as damage to health from air pollution (disrupting goal 3). </a:t>
            </a:r>
          </a:p>
        </p:txBody>
      </p:sp>
    </p:spTree>
    <p:extLst>
      <p:ext uri="{BB962C8B-B14F-4D97-AF65-F5344CB8AC3E}">
        <p14:creationId xmlns:p14="http://schemas.microsoft.com/office/powerpoint/2010/main" val="1462810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nkages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4" y="1108505"/>
            <a:ext cx="9073754" cy="5668867"/>
          </a:xfrm>
          <a:prstGeom prst="rect">
            <a:avLst/>
          </a:prstGeom>
        </p:spPr>
      </p:pic>
      <p:sp>
        <p:nvSpPr>
          <p:cNvPr id="19458" name="Title 1"/>
          <p:cNvSpPr>
            <a:spLocks noGrp="1"/>
          </p:cNvSpPr>
          <p:nvPr>
            <p:ph type="title"/>
          </p:nvPr>
        </p:nvSpPr>
        <p:spPr>
          <a:xfrm>
            <a:off x="179512" y="764705"/>
            <a:ext cx="8856984" cy="791046"/>
          </a:xfrm>
        </p:spPr>
        <p:txBody>
          <a:bodyPr>
            <a:noAutofit/>
          </a:bodyPr>
          <a:lstStyle/>
          <a:p>
            <a:r>
              <a:rPr lang="en-AU" sz="2400" dirty="0"/>
              <a:t>Integrating the SDGs </a:t>
            </a:r>
            <a:r>
              <a:rPr lang="en-AU" sz="2400" dirty="0" err="1"/>
              <a:t>Interlinkages</a:t>
            </a:r>
            <a:r>
              <a:rPr lang="en-AU" sz="2400" dirty="0"/>
              <a:t>, synergies and trade-offs</a:t>
            </a:r>
          </a:p>
        </p:txBody>
      </p:sp>
    </p:spTree>
    <p:extLst>
      <p:ext uri="{BB962C8B-B14F-4D97-AF65-F5344CB8AC3E}">
        <p14:creationId xmlns:p14="http://schemas.microsoft.com/office/powerpoint/2010/main" val="2708422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604" y="656692"/>
            <a:ext cx="7885571" cy="899059"/>
          </a:xfrm>
        </p:spPr>
        <p:txBody>
          <a:bodyPr/>
          <a:lstStyle/>
          <a:p>
            <a:r>
              <a:rPr lang="en-AU" dirty="0"/>
              <a:t>The reasons for “action incoherence”</a:t>
            </a:r>
          </a:p>
        </p:txBody>
      </p:sp>
      <p:sp>
        <p:nvSpPr>
          <p:cNvPr id="3" name="Content Placeholder 2"/>
          <p:cNvSpPr>
            <a:spLocks noGrp="1"/>
          </p:cNvSpPr>
          <p:nvPr>
            <p:ph idx="1"/>
          </p:nvPr>
        </p:nvSpPr>
        <p:spPr>
          <a:xfrm>
            <a:off x="395536" y="1052736"/>
            <a:ext cx="8442077" cy="5363939"/>
          </a:xfrm>
        </p:spPr>
        <p:txBody>
          <a:bodyPr/>
          <a:lstStyle/>
          <a:p>
            <a:pPr marL="0" indent="0">
              <a:buNone/>
            </a:pPr>
            <a:r>
              <a:rPr lang="en-AU" sz="1900" dirty="0"/>
              <a:t>or why interactions are often ignored or are not fully taken into account.</a:t>
            </a:r>
          </a:p>
          <a:p>
            <a:pPr lvl="0"/>
            <a:r>
              <a:rPr lang="en-AU" sz="1900" dirty="0"/>
              <a:t>Everything is siloed</a:t>
            </a:r>
          </a:p>
          <a:p>
            <a:pPr marL="0" indent="0">
              <a:buNone/>
            </a:pPr>
            <a:r>
              <a:rPr lang="en-AU" sz="1900" dirty="0"/>
              <a:t>Government departments, company divisions, university faculties, international institutions are organised into discipline or sector based silos. It simplifies decision making and makes taking action easier.</a:t>
            </a:r>
          </a:p>
          <a:p>
            <a:pPr lvl="0"/>
            <a:r>
              <a:rPr lang="en-AU" sz="1900" dirty="0"/>
              <a:t>Systems are set up to be competitive</a:t>
            </a:r>
          </a:p>
          <a:p>
            <a:pPr marL="0" indent="0">
              <a:buNone/>
            </a:pPr>
            <a:r>
              <a:rPr lang="en-AU" sz="1900" dirty="0"/>
              <a:t>Government departments and Un agencies compete for budget, businesses compete for market share, universities compete for research income and students, NGOs compete for philanthropic funding. In a competitive system it is difficult to form the partnerships necessary for managing interactions.</a:t>
            </a:r>
          </a:p>
          <a:p>
            <a:pPr lvl="0"/>
            <a:r>
              <a:rPr lang="en-AU" sz="1900" dirty="0"/>
              <a:t>There is an overhead to acting coherently</a:t>
            </a:r>
          </a:p>
          <a:p>
            <a:pPr marL="0" indent="0">
              <a:buNone/>
            </a:pPr>
            <a:r>
              <a:rPr lang="en-AU" sz="1900" dirty="0"/>
              <a:t>There is an overhead in terms of time, effort and money to act coherently as people have to take the time to form partnerships and learn to understand an issue from other perspectives. This also takes effort and costs money for people to meet and work together.</a:t>
            </a:r>
          </a:p>
          <a:p>
            <a:endParaRPr lang="en-AU" dirty="0"/>
          </a:p>
        </p:txBody>
      </p:sp>
      <p:sp>
        <p:nvSpPr>
          <p:cNvPr id="4" name="Date Placeholder 3"/>
          <p:cNvSpPr>
            <a:spLocks noGrp="1"/>
          </p:cNvSpPr>
          <p:nvPr>
            <p:ph type="dt" sz="half" idx="10"/>
          </p:nvPr>
        </p:nvSpPr>
        <p:spPr/>
        <p:txBody>
          <a:bodyPr/>
          <a:lstStyle/>
          <a:p>
            <a:pPr>
              <a:defRPr/>
            </a:pPr>
            <a:r>
              <a:rPr lang="en-US"/>
              <a:t>12 May 2015</a:t>
            </a:r>
            <a:endParaRPr lang="en-US" dirty="0"/>
          </a:p>
        </p:txBody>
      </p:sp>
      <p:sp>
        <p:nvSpPr>
          <p:cNvPr id="5" name="Footer Placeholder 4"/>
          <p:cNvSpPr>
            <a:spLocks noGrp="1"/>
          </p:cNvSpPr>
          <p:nvPr>
            <p:ph type="ftr" sz="quarter" idx="11"/>
          </p:nvPr>
        </p:nvSpPr>
        <p:spPr/>
        <p:txBody>
          <a:bodyPr/>
          <a:lstStyle/>
          <a:p>
            <a:pPr>
              <a:defRPr/>
            </a:pPr>
            <a:r>
              <a:rPr lang="en-US"/>
              <a:t>Presentation to ADA</a:t>
            </a:r>
            <a:endParaRPr lang="en-US" dirty="0"/>
          </a:p>
        </p:txBody>
      </p:sp>
      <p:sp>
        <p:nvSpPr>
          <p:cNvPr id="6" name="Slide Number Placeholder 5"/>
          <p:cNvSpPr>
            <a:spLocks noGrp="1"/>
          </p:cNvSpPr>
          <p:nvPr>
            <p:ph type="sldNum" sz="quarter" idx="12"/>
          </p:nvPr>
        </p:nvSpPr>
        <p:spPr/>
        <p:txBody>
          <a:bodyPr/>
          <a:lstStyle/>
          <a:p>
            <a:pPr>
              <a:defRPr/>
            </a:pPr>
            <a:fld id="{DD1CFF36-9519-C148-957B-66E2F426839A}" type="slidenum">
              <a:rPr lang="en-US" smtClean="0"/>
              <a:pPr>
                <a:defRPr/>
              </a:pPr>
              <a:t>4</a:t>
            </a:fld>
            <a:endParaRPr lang="en-US"/>
          </a:p>
        </p:txBody>
      </p:sp>
    </p:spTree>
    <p:extLst>
      <p:ext uri="{BB962C8B-B14F-4D97-AF65-F5344CB8AC3E}">
        <p14:creationId xmlns:p14="http://schemas.microsoft.com/office/powerpoint/2010/main" val="553571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6192" y="333520"/>
            <a:ext cx="6504396" cy="584776"/>
          </a:xfrm>
          <a:prstGeom prst="rect">
            <a:avLst/>
          </a:prstGeom>
          <a:noFill/>
        </p:spPr>
        <p:txBody>
          <a:bodyPr wrap="square" rtlCol="0">
            <a:spAutoFit/>
          </a:bodyPr>
          <a:lstStyle/>
          <a:p>
            <a:r>
              <a:rPr lang="en-US" sz="3200" dirty="0"/>
              <a:t>SDG </a:t>
            </a:r>
            <a:r>
              <a:rPr lang="en-US" sz="3200" dirty="0" err="1"/>
              <a:t>interlinkages</a:t>
            </a:r>
            <a:endParaRPr lang="en-US" sz="3200" dirty="0"/>
          </a:p>
        </p:txBody>
      </p:sp>
      <p:sp>
        <p:nvSpPr>
          <p:cNvPr id="5" name="TextBox 4"/>
          <p:cNvSpPr txBox="1"/>
          <p:nvPr/>
        </p:nvSpPr>
        <p:spPr>
          <a:xfrm>
            <a:off x="3245781" y="5233696"/>
            <a:ext cx="3797439" cy="1200328"/>
          </a:xfrm>
          <a:prstGeom prst="rect">
            <a:avLst/>
          </a:prstGeom>
          <a:noFill/>
        </p:spPr>
        <p:txBody>
          <a:bodyPr wrap="square" rtlCol="0">
            <a:spAutoFit/>
          </a:bodyPr>
          <a:lstStyle/>
          <a:p>
            <a:pPr marL="342900" indent="-342900">
              <a:buFont typeface="Arial"/>
              <a:buChar char="•"/>
            </a:pPr>
            <a:r>
              <a:rPr lang="en-US" sz="2400" dirty="0"/>
              <a:t>Strength</a:t>
            </a:r>
          </a:p>
          <a:p>
            <a:pPr marL="342900" indent="-342900">
              <a:buFont typeface="Arial"/>
              <a:buChar char="•"/>
            </a:pPr>
            <a:r>
              <a:rPr lang="en-US" sz="2400" dirty="0"/>
              <a:t>Directionality</a:t>
            </a:r>
          </a:p>
          <a:p>
            <a:pPr marL="342900" indent="-342900">
              <a:buFont typeface="Arial"/>
              <a:buChar char="•"/>
            </a:pPr>
            <a:r>
              <a:rPr lang="en-US" sz="2400" dirty="0"/>
              <a:t>Level of uncertainty</a:t>
            </a:r>
          </a:p>
        </p:txBody>
      </p:sp>
      <p:pic>
        <p:nvPicPr>
          <p:cNvPr id="6" name="Picture 5"/>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30743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7" name="Content Placeholder 6"/>
          <p:cNvPicPr>
            <a:picLocks noGrp="1" noChangeAspect="1"/>
          </p:cNvPicPr>
          <p:nvPr>
            <p:ph idx="1"/>
          </p:nvPr>
        </p:nvPicPr>
        <p:blipFill>
          <a:blip r:embed="rId2"/>
          <a:stretch>
            <a:fillRect/>
          </a:stretch>
        </p:blipFill>
        <p:spPr>
          <a:xfrm>
            <a:off x="-45237" y="728700"/>
            <a:ext cx="9208584" cy="5687975"/>
          </a:xfrm>
          <a:prstGeom prst="rect">
            <a:avLst/>
          </a:prstGeom>
        </p:spPr>
      </p:pic>
      <p:sp>
        <p:nvSpPr>
          <p:cNvPr id="4" name="Date Placeholder 3"/>
          <p:cNvSpPr>
            <a:spLocks noGrp="1"/>
          </p:cNvSpPr>
          <p:nvPr>
            <p:ph type="dt" sz="half" idx="10"/>
          </p:nvPr>
        </p:nvSpPr>
        <p:spPr/>
        <p:txBody>
          <a:bodyPr/>
          <a:lstStyle/>
          <a:p>
            <a:pPr>
              <a:defRPr/>
            </a:pPr>
            <a:r>
              <a:rPr lang="en-US">
                <a:solidFill>
                  <a:srgbClr val="393938"/>
                </a:solidFill>
              </a:rPr>
              <a:t>13 May 2015</a:t>
            </a:r>
            <a:endParaRPr lang="en-US" dirty="0">
              <a:solidFill>
                <a:srgbClr val="393938"/>
              </a:solidFill>
            </a:endParaRPr>
          </a:p>
        </p:txBody>
      </p:sp>
      <p:sp>
        <p:nvSpPr>
          <p:cNvPr id="5" name="Footer Placeholder 4"/>
          <p:cNvSpPr>
            <a:spLocks noGrp="1"/>
          </p:cNvSpPr>
          <p:nvPr>
            <p:ph type="ftr" sz="quarter" idx="11"/>
          </p:nvPr>
        </p:nvSpPr>
        <p:spPr/>
        <p:txBody>
          <a:bodyPr/>
          <a:lstStyle/>
          <a:p>
            <a:pPr>
              <a:defRPr/>
            </a:pPr>
            <a:r>
              <a:rPr lang="en-US">
                <a:solidFill>
                  <a:srgbClr val="393938"/>
                </a:solidFill>
              </a:rPr>
              <a:t>Presentation to ADA</a:t>
            </a:r>
            <a:endParaRPr lang="en-US" dirty="0">
              <a:solidFill>
                <a:srgbClr val="393938"/>
              </a:solidFill>
            </a:endParaRPr>
          </a:p>
        </p:txBody>
      </p:sp>
      <p:sp>
        <p:nvSpPr>
          <p:cNvPr id="6" name="Slide Number Placeholder 5"/>
          <p:cNvSpPr>
            <a:spLocks noGrp="1"/>
          </p:cNvSpPr>
          <p:nvPr>
            <p:ph type="sldNum" sz="quarter" idx="12"/>
          </p:nvPr>
        </p:nvSpPr>
        <p:spPr/>
        <p:txBody>
          <a:bodyPr/>
          <a:lstStyle/>
          <a:p>
            <a:pPr>
              <a:defRPr/>
            </a:pPr>
            <a:fld id="{DD1CFF36-9519-C148-957B-66E2F426839A}" type="slidenum">
              <a:rPr lang="en-US" smtClean="0">
                <a:solidFill>
                  <a:srgbClr val="393938"/>
                </a:solidFill>
              </a:rPr>
              <a:pPr>
                <a:defRPr/>
              </a:pPr>
              <a:t>6</a:t>
            </a:fld>
            <a:endParaRPr lang="en-US">
              <a:solidFill>
                <a:srgbClr val="393938"/>
              </a:solidFill>
            </a:endParaRPr>
          </a:p>
        </p:txBody>
      </p:sp>
    </p:spTree>
    <p:extLst>
      <p:ext uri="{BB962C8B-B14F-4D97-AF65-F5344CB8AC3E}">
        <p14:creationId xmlns:p14="http://schemas.microsoft.com/office/powerpoint/2010/main" val="1898149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532" y="728700"/>
            <a:ext cx="7236804" cy="584776"/>
          </a:xfrm>
          <a:prstGeom prst="rect">
            <a:avLst/>
          </a:prstGeom>
          <a:noFill/>
        </p:spPr>
        <p:txBody>
          <a:bodyPr wrap="square" rtlCol="0">
            <a:spAutoFit/>
          </a:bodyPr>
          <a:lstStyle/>
          <a:p>
            <a:r>
              <a:rPr lang="en-US" sz="3200" dirty="0"/>
              <a:t>SDG </a:t>
            </a:r>
            <a:r>
              <a:rPr lang="en-US" sz="3200" dirty="0" err="1"/>
              <a:t>interlinkages</a:t>
            </a:r>
            <a:endParaRPr lang="en-US" sz="3200" dirty="0"/>
          </a:p>
        </p:txBody>
      </p:sp>
      <p:sp>
        <p:nvSpPr>
          <p:cNvPr id="4" name="TextBox 3"/>
          <p:cNvSpPr txBox="1"/>
          <p:nvPr/>
        </p:nvSpPr>
        <p:spPr>
          <a:xfrm>
            <a:off x="1" y="1340768"/>
            <a:ext cx="9144000" cy="4832092"/>
          </a:xfrm>
          <a:prstGeom prst="rect">
            <a:avLst/>
          </a:prstGeom>
          <a:noFill/>
        </p:spPr>
        <p:txBody>
          <a:bodyPr wrap="square" rtlCol="0">
            <a:spAutoFit/>
          </a:bodyPr>
          <a:lstStyle/>
          <a:p>
            <a:pPr algn="l"/>
            <a:r>
              <a:rPr lang="en-US" sz="2800" dirty="0"/>
              <a:t>Other dependencies</a:t>
            </a:r>
          </a:p>
          <a:p>
            <a:pPr marL="285750" indent="-285750" algn="l">
              <a:buFont typeface="Arial"/>
              <a:buChar char="•"/>
            </a:pPr>
            <a:r>
              <a:rPr lang="en-US" sz="2800" dirty="0"/>
              <a:t>Reversibility: e.g., Lack of climate action (goal 13) leads to loss of species (goal 15) is irreversible</a:t>
            </a:r>
          </a:p>
          <a:p>
            <a:pPr marL="285750" indent="-285750" algn="l">
              <a:buFont typeface="Arial"/>
              <a:buChar char="•"/>
            </a:pPr>
            <a:r>
              <a:rPr lang="en-US" sz="2800" dirty="0"/>
              <a:t>Directionality: e.g., providing energy to people’s homes benefits education, but improving education does not directly provide energy is unidirectional</a:t>
            </a:r>
          </a:p>
          <a:p>
            <a:pPr marL="285750" indent="-285750" algn="l">
              <a:buFont typeface="Arial"/>
              <a:buChar char="•"/>
            </a:pPr>
            <a:r>
              <a:rPr lang="en-US" sz="2800" dirty="0"/>
              <a:t>Strength: does an interaction with another goal have a large or small impact</a:t>
            </a:r>
          </a:p>
          <a:p>
            <a:pPr marL="285750" indent="-285750" algn="l">
              <a:buFont typeface="Arial"/>
              <a:buChar char="•"/>
            </a:pPr>
            <a:r>
              <a:rPr lang="en-US" sz="2800" dirty="0"/>
              <a:t>Uncertainty: how certain or uncertain is the interaction </a:t>
            </a:r>
          </a:p>
        </p:txBody>
      </p:sp>
    </p:spTree>
    <p:extLst>
      <p:ext uri="{BB962C8B-B14F-4D97-AF65-F5344CB8AC3E}">
        <p14:creationId xmlns:p14="http://schemas.microsoft.com/office/powerpoint/2010/main" val="3030743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532" y="728700"/>
            <a:ext cx="7236804" cy="584776"/>
          </a:xfrm>
          <a:prstGeom prst="rect">
            <a:avLst/>
          </a:prstGeom>
          <a:noFill/>
        </p:spPr>
        <p:txBody>
          <a:bodyPr wrap="square" rtlCol="0">
            <a:spAutoFit/>
          </a:bodyPr>
          <a:lstStyle/>
          <a:p>
            <a:r>
              <a:rPr lang="en-US" sz="3200" dirty="0"/>
              <a:t>SDG </a:t>
            </a:r>
            <a:r>
              <a:rPr lang="en-US" sz="3200" dirty="0" err="1"/>
              <a:t>interlinkages</a:t>
            </a:r>
            <a:endParaRPr lang="en-US" sz="3200" dirty="0"/>
          </a:p>
        </p:txBody>
      </p:sp>
      <p:sp>
        <p:nvSpPr>
          <p:cNvPr id="4" name="TextBox 3"/>
          <p:cNvSpPr txBox="1"/>
          <p:nvPr/>
        </p:nvSpPr>
        <p:spPr>
          <a:xfrm>
            <a:off x="0" y="1232756"/>
            <a:ext cx="9144000" cy="5816977"/>
          </a:xfrm>
          <a:prstGeom prst="rect">
            <a:avLst/>
          </a:prstGeom>
          <a:noFill/>
        </p:spPr>
        <p:txBody>
          <a:bodyPr wrap="square" rtlCol="0">
            <a:spAutoFit/>
          </a:bodyPr>
          <a:lstStyle/>
          <a:p>
            <a:pPr algn="l"/>
            <a:r>
              <a:rPr lang="en-US" sz="2800" dirty="0"/>
              <a:t>Other dependencies cont’d</a:t>
            </a:r>
          </a:p>
          <a:p>
            <a:pPr marL="285750" indent="-285750" algn="l">
              <a:buFont typeface="Arial"/>
              <a:buChar char="•"/>
            </a:pPr>
            <a:r>
              <a:rPr lang="en-US" sz="2800" dirty="0"/>
              <a:t>Governance: Sometimes negative interactions are just poor governance</a:t>
            </a:r>
          </a:p>
          <a:p>
            <a:pPr marL="285750" indent="-285750" algn="l">
              <a:buFont typeface="Arial"/>
              <a:buChar char="•"/>
            </a:pPr>
            <a:r>
              <a:rPr lang="en-US" sz="2800" dirty="0"/>
              <a:t>Geography: Some actions have interlinkages in other places or countries</a:t>
            </a:r>
          </a:p>
          <a:p>
            <a:pPr marL="285750" indent="-285750" algn="l">
              <a:buFont typeface="Arial"/>
              <a:buChar char="•"/>
            </a:pPr>
            <a:r>
              <a:rPr lang="en-US" sz="2800" dirty="0"/>
              <a:t>Time sensitivity: Some interactions play out in real time but others have time lags</a:t>
            </a:r>
          </a:p>
          <a:p>
            <a:pPr marL="285750" indent="-285750" algn="l">
              <a:buFont typeface="Arial"/>
              <a:buChar char="•"/>
            </a:pPr>
            <a:r>
              <a:rPr lang="en-US" sz="2800" dirty="0"/>
              <a:t>Technology: Technology developments can go both ways, e.g., renewable energy technology vs the disposable culture</a:t>
            </a:r>
          </a:p>
          <a:p>
            <a:pPr marL="285750" indent="-285750" algn="l">
              <a:buFont typeface="Arial"/>
              <a:buChar char="•"/>
            </a:pPr>
            <a:endParaRPr lang="en-US" sz="2400" dirty="0"/>
          </a:p>
        </p:txBody>
      </p:sp>
    </p:spTree>
    <p:extLst>
      <p:ext uri="{BB962C8B-B14F-4D97-AF65-F5344CB8AC3E}">
        <p14:creationId xmlns:p14="http://schemas.microsoft.com/office/powerpoint/2010/main" val="1940981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solidFill>
                  <a:srgbClr val="393938"/>
                </a:solidFill>
              </a:rPr>
              <a:t>28th February 2011</a:t>
            </a:r>
          </a:p>
        </p:txBody>
      </p:sp>
      <p:sp>
        <p:nvSpPr>
          <p:cNvPr id="3" name="Footer Placeholder 2"/>
          <p:cNvSpPr>
            <a:spLocks noGrp="1"/>
          </p:cNvSpPr>
          <p:nvPr>
            <p:ph type="ftr" sz="quarter" idx="11"/>
          </p:nvPr>
        </p:nvSpPr>
        <p:spPr/>
        <p:txBody>
          <a:bodyPr/>
          <a:lstStyle/>
          <a:p>
            <a:pPr>
              <a:defRPr/>
            </a:pPr>
            <a:r>
              <a:rPr lang="en-US">
                <a:solidFill>
                  <a:srgbClr val="393938"/>
                </a:solidFill>
              </a:rPr>
              <a:t>Presentation title</a:t>
            </a:r>
          </a:p>
        </p:txBody>
      </p:sp>
      <p:sp>
        <p:nvSpPr>
          <p:cNvPr id="4" name="Slide Number Placeholder 3"/>
          <p:cNvSpPr>
            <a:spLocks noGrp="1"/>
          </p:cNvSpPr>
          <p:nvPr>
            <p:ph type="sldNum" sz="quarter" idx="12"/>
          </p:nvPr>
        </p:nvSpPr>
        <p:spPr/>
        <p:txBody>
          <a:bodyPr/>
          <a:lstStyle/>
          <a:p>
            <a:pPr>
              <a:defRPr/>
            </a:pPr>
            <a:fld id="{94A74721-49AB-8F4B-9128-46196A64EB76}" type="slidenum">
              <a:rPr lang="en-US" smtClean="0">
                <a:solidFill>
                  <a:srgbClr val="393938"/>
                </a:solidFill>
              </a:rPr>
              <a:pPr>
                <a:defRPr/>
              </a:pPr>
              <a:t>9</a:t>
            </a:fld>
            <a:endParaRPr lang="en-US">
              <a:solidFill>
                <a:srgbClr val="393938"/>
              </a:solidFill>
            </a:endParaRPr>
          </a:p>
        </p:txBody>
      </p:sp>
      <p:sp>
        <p:nvSpPr>
          <p:cNvPr id="5" name="Rectangle 4"/>
          <p:cNvSpPr/>
          <p:nvPr/>
        </p:nvSpPr>
        <p:spPr>
          <a:xfrm>
            <a:off x="683568" y="1124744"/>
            <a:ext cx="7992120" cy="5262979"/>
          </a:xfrm>
          <a:prstGeom prst="rect">
            <a:avLst/>
          </a:prstGeom>
        </p:spPr>
        <p:txBody>
          <a:bodyPr wrap="square">
            <a:spAutoFit/>
          </a:bodyPr>
          <a:lstStyle/>
          <a:p>
            <a:pPr algn="l"/>
            <a:r>
              <a:rPr lang="en-US" sz="2400" dirty="0">
                <a:solidFill>
                  <a:srgbClr val="1F497D"/>
                </a:solidFill>
              </a:rPr>
              <a:t>Quote:</a:t>
            </a:r>
          </a:p>
          <a:p>
            <a:pPr algn="l"/>
            <a:r>
              <a:rPr lang="en-US" sz="2400" dirty="0">
                <a:solidFill>
                  <a:srgbClr val="1F497D"/>
                </a:solidFill>
              </a:rPr>
              <a:t>H</a:t>
            </a:r>
            <a:r>
              <a:rPr lang="en-US" sz="2400">
                <a:solidFill>
                  <a:srgbClr val="1F497D"/>
                </a:solidFill>
              </a:rPr>
              <a:t>aving </a:t>
            </a:r>
            <a:r>
              <a:rPr lang="en-US" sz="2400" dirty="0">
                <a:solidFill>
                  <a:srgbClr val="1F497D"/>
                </a:solidFill>
              </a:rPr>
              <a:t>been engaged in this process over the last months, one key insight for me is that the act of going through the process of assessing what the score should be (using the actual Nilsson, Griggs, </a:t>
            </a:r>
            <a:r>
              <a:rPr lang="en-US" sz="2400" dirty="0" err="1">
                <a:solidFill>
                  <a:srgbClr val="1F497D"/>
                </a:solidFill>
              </a:rPr>
              <a:t>Visbeck</a:t>
            </a:r>
            <a:r>
              <a:rPr lang="en-US" sz="2400" dirty="0">
                <a:solidFill>
                  <a:srgbClr val="1F497D"/>
                </a:solidFill>
              </a:rPr>
              <a:t> guidance) is where a lot of the real value is, not necessarily in the exact scores that are ultimately arrived at.  The process forces one to look at the literature, think through the issues and potential context dependencies, and discuss ideas with others.  It’s a vehicle for getting the conversation and brain juices flowing, and that’s a good thing.  I’ve enjoyed it myself.</a:t>
            </a:r>
          </a:p>
          <a:p>
            <a:pPr algn="l"/>
            <a:r>
              <a:rPr lang="en-US" sz="2400" dirty="0">
                <a:solidFill>
                  <a:srgbClr val="1F497D"/>
                </a:solidFill>
              </a:rPr>
              <a:t>David McCollum, IIASA</a:t>
            </a:r>
            <a:endParaRPr lang="en-AU" sz="2400" dirty="0"/>
          </a:p>
        </p:txBody>
      </p:sp>
    </p:spTree>
    <p:extLst>
      <p:ext uri="{BB962C8B-B14F-4D97-AF65-F5344CB8AC3E}">
        <p14:creationId xmlns:p14="http://schemas.microsoft.com/office/powerpoint/2010/main" val="1855380687"/>
      </p:ext>
    </p:extLst>
  </p:cSld>
  <p:clrMapOvr>
    <a:masterClrMapping/>
  </p:clrMapOvr>
</p:sld>
</file>

<file path=ppt/theme/theme1.xml><?xml version="1.0" encoding="utf-8"?>
<a:theme xmlns:a="http://schemas.openxmlformats.org/drawingml/2006/main" name="monash-masterbrand">
  <a:themeElements>
    <a:clrScheme name="Master with image 1">
      <a:dk1>
        <a:srgbClr val="393938"/>
      </a:dk1>
      <a:lt1>
        <a:srgbClr val="FFFFFF"/>
      </a:lt1>
      <a:dk2>
        <a:srgbClr val="393938"/>
      </a:dk2>
      <a:lt2>
        <a:srgbClr val="343333"/>
      </a:lt2>
      <a:accent1>
        <a:srgbClr val="00528B"/>
      </a:accent1>
      <a:accent2>
        <a:srgbClr val="939598"/>
      </a:accent2>
      <a:accent3>
        <a:srgbClr val="FFFFFF"/>
      </a:accent3>
      <a:accent4>
        <a:srgbClr val="2F2F2E"/>
      </a:accent4>
      <a:accent5>
        <a:srgbClr val="AAB3C4"/>
      </a:accent5>
      <a:accent6>
        <a:srgbClr val="858789"/>
      </a:accent6>
      <a:hlink>
        <a:srgbClr val="911C11"/>
      </a:hlink>
      <a:folHlink>
        <a:srgbClr val="99CC00"/>
      </a:folHlink>
    </a:clrScheme>
    <a:fontScheme name="Master with imag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Master with image 1">
        <a:dk1>
          <a:srgbClr val="393938"/>
        </a:dk1>
        <a:lt1>
          <a:srgbClr val="FFFFFF"/>
        </a:lt1>
        <a:dk2>
          <a:srgbClr val="393938"/>
        </a:dk2>
        <a:lt2>
          <a:srgbClr val="343333"/>
        </a:lt2>
        <a:accent1>
          <a:srgbClr val="00528B"/>
        </a:accent1>
        <a:accent2>
          <a:srgbClr val="939598"/>
        </a:accent2>
        <a:accent3>
          <a:srgbClr val="FFFFFF"/>
        </a:accent3>
        <a:accent4>
          <a:srgbClr val="2F2F2E"/>
        </a:accent4>
        <a:accent5>
          <a:srgbClr val="AAB3C4"/>
        </a:accent5>
        <a:accent6>
          <a:srgbClr val="858789"/>
        </a:accent6>
        <a:hlink>
          <a:srgbClr val="911C1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ster without image">
  <a:themeElements>
    <a:clrScheme name="Master without image 1">
      <a:dk1>
        <a:srgbClr val="393938"/>
      </a:dk1>
      <a:lt1>
        <a:srgbClr val="FFFFFF"/>
      </a:lt1>
      <a:dk2>
        <a:srgbClr val="393938"/>
      </a:dk2>
      <a:lt2>
        <a:srgbClr val="343333"/>
      </a:lt2>
      <a:accent1>
        <a:srgbClr val="00528B"/>
      </a:accent1>
      <a:accent2>
        <a:srgbClr val="939598"/>
      </a:accent2>
      <a:accent3>
        <a:srgbClr val="FFFFFF"/>
      </a:accent3>
      <a:accent4>
        <a:srgbClr val="2F2F2E"/>
      </a:accent4>
      <a:accent5>
        <a:srgbClr val="AAB3C4"/>
      </a:accent5>
      <a:accent6>
        <a:srgbClr val="858789"/>
      </a:accent6>
      <a:hlink>
        <a:srgbClr val="911C11"/>
      </a:hlink>
      <a:folHlink>
        <a:srgbClr val="99CC00"/>
      </a:folHlink>
    </a:clrScheme>
    <a:fontScheme name="Master without imag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Master without image 1">
        <a:dk1>
          <a:srgbClr val="393938"/>
        </a:dk1>
        <a:lt1>
          <a:srgbClr val="FFFFFF"/>
        </a:lt1>
        <a:dk2>
          <a:srgbClr val="393938"/>
        </a:dk2>
        <a:lt2>
          <a:srgbClr val="343333"/>
        </a:lt2>
        <a:accent1>
          <a:srgbClr val="00528B"/>
        </a:accent1>
        <a:accent2>
          <a:srgbClr val="939598"/>
        </a:accent2>
        <a:accent3>
          <a:srgbClr val="FFFFFF"/>
        </a:accent3>
        <a:accent4>
          <a:srgbClr val="2F2F2E"/>
        </a:accent4>
        <a:accent5>
          <a:srgbClr val="AAB3C4"/>
        </a:accent5>
        <a:accent6>
          <a:srgbClr val="858789"/>
        </a:accent6>
        <a:hlink>
          <a:srgbClr val="911C1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ivider slide grey">
  <a:themeElements>
    <a:clrScheme name="Divider slide grey 1">
      <a:dk1>
        <a:srgbClr val="393938"/>
      </a:dk1>
      <a:lt1>
        <a:srgbClr val="FFFFFF"/>
      </a:lt1>
      <a:dk2>
        <a:srgbClr val="393938"/>
      </a:dk2>
      <a:lt2>
        <a:srgbClr val="343333"/>
      </a:lt2>
      <a:accent1>
        <a:srgbClr val="00528B"/>
      </a:accent1>
      <a:accent2>
        <a:srgbClr val="939598"/>
      </a:accent2>
      <a:accent3>
        <a:srgbClr val="FFFFFF"/>
      </a:accent3>
      <a:accent4>
        <a:srgbClr val="2F2F2E"/>
      </a:accent4>
      <a:accent5>
        <a:srgbClr val="AAB3C4"/>
      </a:accent5>
      <a:accent6>
        <a:srgbClr val="858789"/>
      </a:accent6>
      <a:hlink>
        <a:srgbClr val="911C11"/>
      </a:hlink>
      <a:folHlink>
        <a:srgbClr val="99CC00"/>
      </a:folHlink>
    </a:clrScheme>
    <a:fontScheme name="Divider slide grey">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Divider slide grey 1">
        <a:dk1>
          <a:srgbClr val="393938"/>
        </a:dk1>
        <a:lt1>
          <a:srgbClr val="FFFFFF"/>
        </a:lt1>
        <a:dk2>
          <a:srgbClr val="393938"/>
        </a:dk2>
        <a:lt2>
          <a:srgbClr val="343333"/>
        </a:lt2>
        <a:accent1>
          <a:srgbClr val="00528B"/>
        </a:accent1>
        <a:accent2>
          <a:srgbClr val="939598"/>
        </a:accent2>
        <a:accent3>
          <a:srgbClr val="FFFFFF"/>
        </a:accent3>
        <a:accent4>
          <a:srgbClr val="2F2F2E"/>
        </a:accent4>
        <a:accent5>
          <a:srgbClr val="AAB3C4"/>
        </a:accent5>
        <a:accent6>
          <a:srgbClr val="858789"/>
        </a:accent6>
        <a:hlink>
          <a:srgbClr val="911C1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ue background half line space">
  <a:themeElements>
    <a:clrScheme name="Blue background half line space 1">
      <a:dk1>
        <a:srgbClr val="393938"/>
      </a:dk1>
      <a:lt1>
        <a:srgbClr val="FFFFFF"/>
      </a:lt1>
      <a:dk2>
        <a:srgbClr val="393938"/>
      </a:dk2>
      <a:lt2>
        <a:srgbClr val="343333"/>
      </a:lt2>
      <a:accent1>
        <a:srgbClr val="00528B"/>
      </a:accent1>
      <a:accent2>
        <a:srgbClr val="939598"/>
      </a:accent2>
      <a:accent3>
        <a:srgbClr val="FFFFFF"/>
      </a:accent3>
      <a:accent4>
        <a:srgbClr val="2F2F2E"/>
      </a:accent4>
      <a:accent5>
        <a:srgbClr val="AAB3C4"/>
      </a:accent5>
      <a:accent6>
        <a:srgbClr val="858789"/>
      </a:accent6>
      <a:hlink>
        <a:srgbClr val="911C11"/>
      </a:hlink>
      <a:folHlink>
        <a:srgbClr val="99CC00"/>
      </a:folHlink>
    </a:clrScheme>
    <a:fontScheme name="Blue background half line spac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Blue background half line space 1">
        <a:dk1>
          <a:srgbClr val="393938"/>
        </a:dk1>
        <a:lt1>
          <a:srgbClr val="FFFFFF"/>
        </a:lt1>
        <a:dk2>
          <a:srgbClr val="393938"/>
        </a:dk2>
        <a:lt2>
          <a:srgbClr val="343333"/>
        </a:lt2>
        <a:accent1>
          <a:srgbClr val="00528B"/>
        </a:accent1>
        <a:accent2>
          <a:srgbClr val="939598"/>
        </a:accent2>
        <a:accent3>
          <a:srgbClr val="FFFFFF"/>
        </a:accent3>
        <a:accent4>
          <a:srgbClr val="2F2F2E"/>
        </a:accent4>
        <a:accent5>
          <a:srgbClr val="AAB3C4"/>
        </a:accent5>
        <a:accent6>
          <a:srgbClr val="858789"/>
        </a:accent6>
        <a:hlink>
          <a:srgbClr val="911C1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Grey background half line space">
  <a:themeElements>
    <a:clrScheme name="Grey background half line space 1">
      <a:dk1>
        <a:srgbClr val="393938"/>
      </a:dk1>
      <a:lt1>
        <a:srgbClr val="FFFFFF"/>
      </a:lt1>
      <a:dk2>
        <a:srgbClr val="393938"/>
      </a:dk2>
      <a:lt2>
        <a:srgbClr val="343333"/>
      </a:lt2>
      <a:accent1>
        <a:srgbClr val="00528B"/>
      </a:accent1>
      <a:accent2>
        <a:srgbClr val="939598"/>
      </a:accent2>
      <a:accent3>
        <a:srgbClr val="FFFFFF"/>
      </a:accent3>
      <a:accent4>
        <a:srgbClr val="2F2F2E"/>
      </a:accent4>
      <a:accent5>
        <a:srgbClr val="AAB3C4"/>
      </a:accent5>
      <a:accent6>
        <a:srgbClr val="858789"/>
      </a:accent6>
      <a:hlink>
        <a:srgbClr val="911C11"/>
      </a:hlink>
      <a:folHlink>
        <a:srgbClr val="99CC00"/>
      </a:folHlink>
    </a:clrScheme>
    <a:fontScheme name="Grey background half line spac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Grey background half line space 1">
        <a:dk1>
          <a:srgbClr val="393938"/>
        </a:dk1>
        <a:lt1>
          <a:srgbClr val="FFFFFF"/>
        </a:lt1>
        <a:dk2>
          <a:srgbClr val="393938"/>
        </a:dk2>
        <a:lt2>
          <a:srgbClr val="343333"/>
        </a:lt2>
        <a:accent1>
          <a:srgbClr val="00528B"/>
        </a:accent1>
        <a:accent2>
          <a:srgbClr val="939598"/>
        </a:accent2>
        <a:accent3>
          <a:srgbClr val="FFFFFF"/>
        </a:accent3>
        <a:accent4>
          <a:srgbClr val="2F2F2E"/>
        </a:accent4>
        <a:accent5>
          <a:srgbClr val="AAB3C4"/>
        </a:accent5>
        <a:accent6>
          <a:srgbClr val="858789"/>
        </a:accent6>
        <a:hlink>
          <a:srgbClr val="911C1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monash-masterbrand">
  <a:themeElements>
    <a:clrScheme name="Master with image 1">
      <a:dk1>
        <a:srgbClr val="393938"/>
      </a:dk1>
      <a:lt1>
        <a:srgbClr val="FFFFFF"/>
      </a:lt1>
      <a:dk2>
        <a:srgbClr val="393938"/>
      </a:dk2>
      <a:lt2>
        <a:srgbClr val="343333"/>
      </a:lt2>
      <a:accent1>
        <a:srgbClr val="00528B"/>
      </a:accent1>
      <a:accent2>
        <a:srgbClr val="939598"/>
      </a:accent2>
      <a:accent3>
        <a:srgbClr val="FFFFFF"/>
      </a:accent3>
      <a:accent4>
        <a:srgbClr val="2F2F2E"/>
      </a:accent4>
      <a:accent5>
        <a:srgbClr val="AAB3C4"/>
      </a:accent5>
      <a:accent6>
        <a:srgbClr val="858789"/>
      </a:accent6>
      <a:hlink>
        <a:srgbClr val="911C11"/>
      </a:hlink>
      <a:folHlink>
        <a:srgbClr val="99CC00"/>
      </a:folHlink>
    </a:clrScheme>
    <a:fontScheme name="Master with imag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Master with image 1">
        <a:dk1>
          <a:srgbClr val="393938"/>
        </a:dk1>
        <a:lt1>
          <a:srgbClr val="FFFFFF"/>
        </a:lt1>
        <a:dk2>
          <a:srgbClr val="393938"/>
        </a:dk2>
        <a:lt2>
          <a:srgbClr val="343333"/>
        </a:lt2>
        <a:accent1>
          <a:srgbClr val="00528B"/>
        </a:accent1>
        <a:accent2>
          <a:srgbClr val="939598"/>
        </a:accent2>
        <a:accent3>
          <a:srgbClr val="FFFFFF"/>
        </a:accent3>
        <a:accent4>
          <a:srgbClr val="2F2F2E"/>
        </a:accent4>
        <a:accent5>
          <a:srgbClr val="AAB3C4"/>
        </a:accent5>
        <a:accent6>
          <a:srgbClr val="858789"/>
        </a:accent6>
        <a:hlink>
          <a:srgbClr val="911C1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monash-masterbrand.pot</Template>
  <TotalTime>1952</TotalTime>
  <Words>1337</Words>
  <Application>Microsoft Office PowerPoint</Application>
  <PresentationFormat>On-screen Show (4:3)</PresentationFormat>
  <Paragraphs>108</Paragraphs>
  <Slides>16</Slides>
  <Notes>3</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16</vt:i4>
      </vt:variant>
    </vt:vector>
  </HeadingPairs>
  <TitlesOfParts>
    <vt:vector size="26" baseType="lpstr">
      <vt:lpstr>ＭＳ Ｐゴシック</vt:lpstr>
      <vt:lpstr>Arial</vt:lpstr>
      <vt:lpstr>Helvetica</vt:lpstr>
      <vt:lpstr>Wingdings</vt:lpstr>
      <vt:lpstr>monash-masterbrand</vt:lpstr>
      <vt:lpstr>Master without image</vt:lpstr>
      <vt:lpstr>Divider slide grey</vt:lpstr>
      <vt:lpstr>Blue background half line space</vt:lpstr>
      <vt:lpstr>Grey background half line space</vt:lpstr>
      <vt:lpstr>1_monash-masterbrand</vt:lpstr>
      <vt:lpstr>How to deal with interactions between the Sustainable Development Goals</vt:lpstr>
      <vt:lpstr>Why are interactions important</vt:lpstr>
      <vt:lpstr>Integrating the SDGs Interlinkages, synergies and trade-offs</vt:lpstr>
      <vt:lpstr>The reasons for “action incoherence”</vt:lpstr>
      <vt:lpstr>PowerPoint Presentation</vt:lpstr>
      <vt:lpstr>PowerPoint Presentation</vt:lpstr>
      <vt:lpstr>PowerPoint Presentation</vt:lpstr>
      <vt:lpstr>PowerPoint Presentation</vt:lpstr>
      <vt:lpstr>PowerPoint Presentation</vt:lpstr>
      <vt:lpstr>PowerPoint Presentation</vt:lpstr>
      <vt:lpstr>What are the properties required of multi-stakeholder partnerships that are well suited to addressing the SDGs </vt:lpstr>
      <vt:lpstr>So how do we get the multi-stakeholder partnerships that we need to achieve the SDGs? </vt:lpstr>
      <vt:lpstr>Implications for institutions and governance </vt:lpstr>
      <vt:lpstr>Operationalising interlinakges – the role of UN agencies </vt:lpstr>
      <vt:lpstr>Challenges for UN agencies – what could they do better?</vt:lpstr>
      <vt:lpstr>Summary</vt:lpstr>
    </vt:vector>
  </TitlesOfParts>
  <Company>Precedent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an image</dc:title>
  <dc:creator>Mark North</dc:creator>
  <cp:lastModifiedBy>Enda Christopher NEVIN</cp:lastModifiedBy>
  <cp:revision>160</cp:revision>
  <dcterms:created xsi:type="dcterms:W3CDTF">2011-05-23T10:09:18Z</dcterms:created>
  <dcterms:modified xsi:type="dcterms:W3CDTF">2017-11-17T10:47:54Z</dcterms:modified>
</cp:coreProperties>
</file>