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handoutMasterIdLst>
    <p:handoutMasterId r:id="rId11"/>
  </p:handoutMasterIdLst>
  <p:sldIdLst>
    <p:sldId id="286" r:id="rId2"/>
    <p:sldId id="257" r:id="rId3"/>
    <p:sldId id="287" r:id="rId4"/>
    <p:sldId id="289" r:id="rId5"/>
    <p:sldId id="288" r:id="rId6"/>
    <p:sldId id="291" r:id="rId7"/>
    <p:sldId id="290" r:id="rId8"/>
    <p:sldId id="282" r:id="rId9"/>
  </p:sldIdLst>
  <p:sldSz cx="9144000" cy="6858000" type="screen4x3"/>
  <p:notesSz cx="7010400" cy="92964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418FDE"/>
    <a:srgbClr val="010000"/>
    <a:srgbClr val="007096"/>
    <a:srgbClr val="97999B"/>
    <a:srgbClr val="009CA6"/>
    <a:srgbClr val="B88FDE"/>
    <a:srgbClr val="2C2D7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67" autoAdjust="0"/>
    <p:restoredTop sz="94660"/>
  </p:normalViewPr>
  <p:slideViewPr>
    <p:cSldViewPr snapToGrid="0" snapToObjects="1">
      <p:cViewPr varScale="1">
        <p:scale>
          <a:sx n="114" d="100"/>
          <a:sy n="114" d="100"/>
        </p:scale>
        <p:origin x="1992" y="102"/>
      </p:cViewPr>
      <p:guideLst>
        <p:guide orient="horz" pos="2160"/>
        <p:guide pos="2880"/>
      </p:guideLst>
    </p:cSldViewPr>
  </p:slideViewPr>
  <p:notesTextViewPr>
    <p:cViewPr>
      <p:scale>
        <a:sx n="3" d="2"/>
        <a:sy n="3" d="2"/>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ompu%20Techno\Desktop\ESCWA%202020\GIS%20workshop\WS4_01.09.2020\updat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Sheet1!$D$1</c:f>
              <c:strCache>
                <c:ptCount val="1"/>
                <c:pt idx="0">
                  <c:v>WS4</c:v>
                </c:pt>
              </c:strCache>
            </c:strRef>
          </c:tx>
          <c:spPr>
            <a:solidFill>
              <a:schemeClr val="tx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السكك الحديدية</c:v>
                </c:pt>
                <c:pt idx="1">
                  <c:v>المطارات</c:v>
                </c:pt>
                <c:pt idx="2">
                  <c:v>المعابر الحدودية</c:v>
                </c:pt>
                <c:pt idx="3">
                  <c:v>المناطق اللوجستية</c:v>
                </c:pt>
                <c:pt idx="4">
                  <c:v>الموانىء</c:v>
                </c:pt>
                <c:pt idx="5">
                  <c:v>طرق الاسكوا</c:v>
                </c:pt>
                <c:pt idx="6">
                  <c:v>البلدان</c:v>
                </c:pt>
              </c:strCache>
            </c:strRef>
          </c:cat>
          <c:val>
            <c:numRef>
              <c:f>Sheet1!$D$2:$D$8</c:f>
              <c:numCache>
                <c:formatCode>0.00%</c:formatCode>
                <c:ptCount val="7"/>
                <c:pt idx="0">
                  <c:v>0.4592</c:v>
                </c:pt>
                <c:pt idx="1">
                  <c:v>0.51429999999999998</c:v>
                </c:pt>
                <c:pt idx="2">
                  <c:v>0.51519999999999999</c:v>
                </c:pt>
                <c:pt idx="3">
                  <c:v>0.63109999999999999</c:v>
                </c:pt>
                <c:pt idx="4">
                  <c:v>0.72209999999999996</c:v>
                </c:pt>
                <c:pt idx="5">
                  <c:v>0.77049999999999996</c:v>
                </c:pt>
                <c:pt idx="6">
                  <c:v>0.8337</c:v>
                </c:pt>
              </c:numCache>
            </c:numRef>
          </c:val>
          <c:extLst>
            <c:ext xmlns:c16="http://schemas.microsoft.com/office/drawing/2014/chart" uri="{C3380CC4-5D6E-409C-BE32-E72D297353CC}">
              <c16:uniqueId val="{00000000-3928-4454-8E1A-533F4435ECE2}"/>
            </c:ext>
          </c:extLst>
        </c:ser>
        <c:dLbls>
          <c:showLegendKey val="0"/>
          <c:showVal val="1"/>
          <c:showCatName val="0"/>
          <c:showSerName val="0"/>
          <c:showPercent val="0"/>
          <c:showBubbleSize val="0"/>
        </c:dLbls>
        <c:gapWidth val="150"/>
        <c:overlap val="-25"/>
        <c:axId val="-1606809616"/>
        <c:axId val="-1606809072"/>
      </c:barChart>
      <c:catAx>
        <c:axId val="-1606809616"/>
        <c:scaling>
          <c:orientation val="minMax"/>
        </c:scaling>
        <c:delete val="0"/>
        <c:axPos val="b"/>
        <c:numFmt formatCode="General" sourceLinked="0"/>
        <c:majorTickMark val="none"/>
        <c:minorTickMark val="none"/>
        <c:tickLblPos val="nextTo"/>
        <c:txPr>
          <a:bodyPr/>
          <a:lstStyle/>
          <a:p>
            <a:pPr>
              <a:defRPr>
                <a:latin typeface="Arial" panose="020B0604020202020204" pitchFamily="34" charset="0"/>
                <a:cs typeface="Arial" panose="020B0604020202020204" pitchFamily="34" charset="0"/>
              </a:defRPr>
            </a:pPr>
            <a:endParaRPr lang="en-US"/>
          </a:p>
        </c:txPr>
        <c:crossAx val="-1606809072"/>
        <c:crosses val="autoZero"/>
        <c:auto val="1"/>
        <c:lblAlgn val="ctr"/>
        <c:lblOffset val="100"/>
        <c:noMultiLvlLbl val="0"/>
      </c:catAx>
      <c:valAx>
        <c:axId val="-1606809072"/>
        <c:scaling>
          <c:orientation val="minMax"/>
        </c:scaling>
        <c:delete val="1"/>
        <c:axPos val="l"/>
        <c:numFmt formatCode="0.00%" sourceLinked="1"/>
        <c:majorTickMark val="none"/>
        <c:minorTickMark val="none"/>
        <c:tickLblPos val="nextTo"/>
        <c:crossAx val="-1606809616"/>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Arial"/>
                <a:ea typeface="+mn-ea"/>
                <a:cs typeface="+mn-cs"/>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atin typeface="Arial"/>
              </a:defRPr>
            </a:lvl1pPr>
          </a:lstStyle>
          <a:p>
            <a:pPr>
              <a:defRPr/>
            </a:pPr>
            <a:fld id="{4E262685-15B3-E84B-80A4-6486325216F0}" type="datetime1">
              <a:rPr lang="en-US"/>
              <a:pPr>
                <a:defRPr/>
              </a:pPr>
              <a:t>24/11/2020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Arial"/>
                <a:ea typeface="+mn-ea"/>
                <a:cs typeface="+mn-cs"/>
              </a:defRPr>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atin typeface="Arial"/>
              </a:defRPr>
            </a:lvl1pPr>
          </a:lstStyle>
          <a:p>
            <a:pPr>
              <a:defRPr/>
            </a:pPr>
            <a:fld id="{24E24493-52DC-304D-B36A-34DFA478A14D}" type="slidenum">
              <a:rPr lang="en-US"/>
              <a:pPr>
                <a:defRPr/>
              </a:pPr>
              <a:t>‹#›</a:t>
            </a:fld>
            <a:endParaRPr lang="en-US" dirty="0"/>
          </a:p>
        </p:txBody>
      </p:sp>
    </p:spTree>
    <p:extLst>
      <p:ext uri="{BB962C8B-B14F-4D97-AF65-F5344CB8AC3E}">
        <p14:creationId xmlns:p14="http://schemas.microsoft.com/office/powerpoint/2010/main" val="22755290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Arial"/>
                <a:ea typeface="+mn-ea"/>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atin typeface="Arial"/>
              </a:defRPr>
            </a:lvl1pPr>
          </a:lstStyle>
          <a:p>
            <a:pPr>
              <a:defRPr/>
            </a:pPr>
            <a:fld id="{6514F267-0139-9141-BCB5-99C520E39667}" type="datetime1">
              <a:rPr lang="en-US"/>
              <a:pPr>
                <a:defRPr/>
              </a:pPr>
              <a:t>24/11/2020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Arial"/>
                <a:ea typeface="+mn-ea"/>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atin typeface="Arial"/>
              </a:defRPr>
            </a:lvl1pPr>
          </a:lstStyle>
          <a:p>
            <a:pPr>
              <a:defRPr/>
            </a:pPr>
            <a:fld id="{730ED96E-1745-464B-A4EF-BA6E0644A088}" type="slidenum">
              <a:rPr lang="en-US"/>
              <a:pPr>
                <a:defRPr/>
              </a:pPr>
              <a:t>‹#›</a:t>
            </a:fld>
            <a:endParaRPr lang="en-US" dirty="0"/>
          </a:p>
        </p:txBody>
      </p:sp>
    </p:spTree>
    <p:extLst>
      <p:ext uri="{BB962C8B-B14F-4D97-AF65-F5344CB8AC3E}">
        <p14:creationId xmlns:p14="http://schemas.microsoft.com/office/powerpoint/2010/main" val="2908893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Arial"/>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Arial"/>
        <a:ea typeface="ＭＳ Ｐゴシック" charset="-128"/>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Arial"/>
        <a:ea typeface="ＭＳ Ｐゴシック" charset="-128"/>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Arial"/>
        <a:ea typeface="ＭＳ Ｐゴシック" charset="-128"/>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Arial"/>
        <a:ea typeface="ＭＳ Ｐゴシック"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502519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6" name="Rectangle 5"/>
          <p:cNvSpPr/>
          <p:nvPr/>
        </p:nvSpPr>
        <p:spPr>
          <a:xfrm>
            <a:off x="0" y="1695450"/>
            <a:ext cx="7529513"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latin typeface="Arial"/>
            </a:endParaRPr>
          </a:p>
        </p:txBody>
      </p:sp>
      <p:sp>
        <p:nvSpPr>
          <p:cNvPr id="7" name="TextBox 6"/>
          <p:cNvSpPr txBox="1"/>
          <p:nvPr/>
        </p:nvSpPr>
        <p:spPr>
          <a:xfrm>
            <a:off x="6897688" y="6418263"/>
            <a:ext cx="631825" cy="100012"/>
          </a:xfrm>
          <a:prstGeom prst="rect">
            <a:avLst/>
          </a:prstGeom>
          <a:noFill/>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650" b="1" dirty="0">
                <a:solidFill>
                  <a:srgbClr val="595959"/>
                </a:solidFill>
              </a:rPr>
              <a:t>Page </a:t>
            </a:r>
            <a:fld id="{ACD63134-F4B5-FF41-B6D9-D67331DDBB03}" type="slidenum">
              <a:rPr lang="en-US" sz="650" b="1" smtClean="0">
                <a:solidFill>
                  <a:srgbClr val="595959"/>
                </a:solidFill>
              </a:rPr>
              <a:pPr algn="r" eaLnBrk="1" hangingPunct="1">
                <a:defRPr/>
              </a:pPr>
              <a:t>‹#›</a:t>
            </a:fld>
            <a:endParaRPr lang="en-US" sz="650" b="1" dirty="0">
              <a:solidFill>
                <a:srgbClr val="595959"/>
              </a:solidFill>
            </a:endParaRPr>
          </a:p>
        </p:txBody>
      </p:sp>
      <p:sp>
        <p:nvSpPr>
          <p:cNvPr id="8" name="Text Placeholder 8"/>
          <p:cNvSpPr>
            <a:spLocks noGrp="1"/>
          </p:cNvSpPr>
          <p:nvPr>
            <p:ph type="body" sz="quarter" idx="10"/>
          </p:nvPr>
        </p:nvSpPr>
        <p:spPr>
          <a:xfrm>
            <a:off x="593036" y="760880"/>
            <a:ext cx="6936476" cy="120875"/>
          </a:xfrm>
          <a:prstGeom prst="rect">
            <a:avLst/>
          </a:prstGeom>
        </p:spPr>
        <p:txBody>
          <a:bodyPr vert="horz" lIns="0" tIns="0" rIns="0" bIns="0"/>
          <a:lstStyle>
            <a:lvl1pPr algn="r">
              <a:lnSpc>
                <a:spcPts val="1080"/>
              </a:lnSpc>
              <a:spcBef>
                <a:spcPts val="0"/>
              </a:spcBef>
              <a:buNone/>
              <a:defRPr sz="18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592570" y="931415"/>
            <a:ext cx="6936942" cy="414338"/>
          </a:xfrm>
          <a:prstGeom prst="rect">
            <a:avLst/>
          </a:prstGeom>
        </p:spPr>
        <p:txBody>
          <a:bodyPr vert="horz" lIns="0" tIns="0" rIns="0" bIns="0"/>
          <a:lstStyle>
            <a:lvl1pPr algn="r">
              <a:buNone/>
              <a:defRPr sz="2700" b="1" cap="none">
                <a:solidFill>
                  <a:srgbClr val="418FDE"/>
                </a:solidFill>
                <a:latin typeface="Arial"/>
                <a:cs typeface="Arial"/>
              </a:defRPr>
            </a:lvl1pPr>
          </a:lstStyle>
          <a:p>
            <a:pPr lvl="0"/>
            <a:r>
              <a:rPr lang="en-US"/>
              <a:t>Click to edit Master text styles</a:t>
            </a:r>
          </a:p>
        </p:txBody>
      </p:sp>
      <p:sp>
        <p:nvSpPr>
          <p:cNvPr id="13" name="Text Placeholder 23"/>
          <p:cNvSpPr>
            <a:spLocks noGrp="1"/>
          </p:cNvSpPr>
          <p:nvPr>
            <p:ph type="body" sz="quarter" idx="15"/>
          </p:nvPr>
        </p:nvSpPr>
        <p:spPr>
          <a:xfrm>
            <a:off x="890589" y="2233703"/>
            <a:ext cx="3772353" cy="3892177"/>
          </a:xfrm>
          <a:prstGeom prst="rect">
            <a:avLst/>
          </a:prstGeom>
        </p:spPr>
        <p:txBody>
          <a:bodyPr vert="horz" lIns="0" tIns="0" rIns="0" bIns="0"/>
          <a:lstStyle>
            <a:lvl1pPr marL="0" algn="r">
              <a:lnSpc>
                <a:spcPct val="100000"/>
              </a:lnSpc>
              <a:spcBef>
                <a:spcPts val="0"/>
              </a:spcBef>
              <a:buNone/>
              <a:defRPr sz="1200" b="0" i="0" cap="none" baseline="0">
                <a:solidFill>
                  <a:srgbClr val="595959"/>
                </a:solidFill>
                <a:latin typeface="Arial"/>
                <a:cs typeface="Arial"/>
              </a:defRPr>
            </a:lvl1pPr>
            <a:lvl2pPr marL="0" indent="-108000" algn="r">
              <a:lnSpc>
                <a:spcPct val="100000"/>
              </a:lnSpc>
              <a:spcBef>
                <a:spcPts val="0"/>
              </a:spcBef>
              <a:buFont typeface="Arial"/>
              <a:buChar char="•"/>
              <a:defRPr sz="1200" b="0" cap="none">
                <a:solidFill>
                  <a:srgbClr val="595959"/>
                </a:solidFill>
                <a:latin typeface="Arial"/>
                <a:cs typeface="Arial"/>
              </a:defRPr>
            </a:lvl2pPr>
            <a:lvl3pPr marL="0" indent="-108000" algn="r">
              <a:spcBef>
                <a:spcPts val="0"/>
              </a:spcBef>
              <a:defRPr lang="en-US" sz="1200" b="0" kern="1200" cap="none" dirty="0" smtClean="0">
                <a:solidFill>
                  <a:srgbClr val="418FDE"/>
                </a:solidFill>
                <a:latin typeface="Arial"/>
                <a:ea typeface="ＭＳ Ｐゴシック" charset="-128"/>
                <a:cs typeface="Arial"/>
              </a:defRPr>
            </a:lvl3pPr>
          </a:lstStyle>
          <a:p>
            <a:pPr lvl="0"/>
            <a:r>
              <a:rPr lang="en-US"/>
              <a:t>Click to edit Master text styles</a:t>
            </a:r>
          </a:p>
          <a:p>
            <a:pPr lvl="1"/>
            <a:r>
              <a:rPr lang="en-US"/>
              <a:t>Second level</a:t>
            </a:r>
          </a:p>
          <a:p>
            <a:pPr lvl="2"/>
            <a:r>
              <a:rPr lang="en-US"/>
              <a:t>Third level</a:t>
            </a:r>
          </a:p>
        </p:txBody>
      </p:sp>
      <p:sp>
        <p:nvSpPr>
          <p:cNvPr id="12" name="Picture Placeholder 13"/>
          <p:cNvSpPr>
            <a:spLocks noGrp="1"/>
          </p:cNvSpPr>
          <p:nvPr>
            <p:ph type="pic" sz="quarter" idx="13"/>
          </p:nvPr>
        </p:nvSpPr>
        <p:spPr>
          <a:xfrm>
            <a:off x="4853441" y="2233703"/>
            <a:ext cx="2676071" cy="3880439"/>
          </a:xfrm>
          <a:prstGeom prst="rect">
            <a:avLst/>
          </a:prstGeom>
        </p:spPr>
        <p:txBody>
          <a:bodyPr vert="horz"/>
          <a:lstStyle>
            <a:lvl1pPr algn="r">
              <a:defRPr sz="1200">
                <a:latin typeface="Arial"/>
                <a:cs typeface="Aria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80897635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0" name="Rectangle 9"/>
          <p:cNvSpPr/>
          <p:nvPr/>
        </p:nvSpPr>
        <p:spPr>
          <a:xfrm>
            <a:off x="0" y="1695450"/>
            <a:ext cx="7529513"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latin typeface="Arial"/>
            </a:endParaRPr>
          </a:p>
        </p:txBody>
      </p:sp>
      <p:sp>
        <p:nvSpPr>
          <p:cNvPr id="16" name="TextBox 15"/>
          <p:cNvSpPr txBox="1"/>
          <p:nvPr/>
        </p:nvSpPr>
        <p:spPr>
          <a:xfrm>
            <a:off x="6911975" y="6418263"/>
            <a:ext cx="631825" cy="100012"/>
          </a:xfrm>
          <a:prstGeom prst="rect">
            <a:avLst/>
          </a:prstGeom>
          <a:noFill/>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650" b="1" dirty="0">
                <a:solidFill>
                  <a:srgbClr val="595959"/>
                </a:solidFill>
              </a:rPr>
              <a:t>Page </a:t>
            </a:r>
            <a:fld id="{42EC345B-9D54-4F42-8A0E-92B133D7A864}" type="slidenum">
              <a:rPr lang="en-US" sz="650" b="1" smtClean="0">
                <a:solidFill>
                  <a:srgbClr val="595959"/>
                </a:solidFill>
              </a:rPr>
              <a:pPr algn="r" eaLnBrk="1" hangingPunct="1">
                <a:defRPr/>
              </a:pPr>
              <a:t>‹#›</a:t>
            </a:fld>
            <a:endParaRPr lang="en-US" sz="650" b="1" dirty="0">
              <a:solidFill>
                <a:srgbClr val="595959"/>
              </a:solidFill>
            </a:endParaRPr>
          </a:p>
        </p:txBody>
      </p:sp>
      <p:sp>
        <p:nvSpPr>
          <p:cNvPr id="8" name="Text Placeholder 8"/>
          <p:cNvSpPr>
            <a:spLocks noGrp="1"/>
          </p:cNvSpPr>
          <p:nvPr>
            <p:ph type="body" sz="quarter" idx="10"/>
          </p:nvPr>
        </p:nvSpPr>
        <p:spPr>
          <a:xfrm>
            <a:off x="607084" y="760880"/>
            <a:ext cx="6936476" cy="120875"/>
          </a:xfrm>
          <a:prstGeom prst="rect">
            <a:avLst/>
          </a:prstGeom>
        </p:spPr>
        <p:txBody>
          <a:bodyPr vert="horz" lIns="0" tIns="0" rIns="0" bIns="0"/>
          <a:lstStyle>
            <a:lvl1pPr algn="r">
              <a:lnSpc>
                <a:spcPts val="1080"/>
              </a:lnSpc>
              <a:spcBef>
                <a:spcPts val="0"/>
              </a:spcBef>
              <a:buNone/>
              <a:defRPr sz="18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606618" y="931415"/>
            <a:ext cx="6936942" cy="414338"/>
          </a:xfrm>
          <a:prstGeom prst="rect">
            <a:avLst/>
          </a:prstGeom>
        </p:spPr>
        <p:txBody>
          <a:bodyPr vert="horz" lIns="0" tIns="0" rIns="0" bIns="0"/>
          <a:lstStyle>
            <a:lvl1pPr algn="r">
              <a:buNone/>
              <a:defRPr sz="2700" b="1" cap="none">
                <a:solidFill>
                  <a:srgbClr val="418FDE"/>
                </a:solidFill>
                <a:latin typeface="Arial"/>
                <a:cs typeface="Arial"/>
              </a:defRPr>
            </a:lvl1pPr>
          </a:lstStyle>
          <a:p>
            <a:pPr lvl="0"/>
            <a:r>
              <a:rPr lang="en-US"/>
              <a:t>Click to edit Master text styles</a:t>
            </a:r>
          </a:p>
        </p:txBody>
      </p:sp>
      <p:sp>
        <p:nvSpPr>
          <p:cNvPr id="12" name="Text Placeholder 12"/>
          <p:cNvSpPr>
            <a:spLocks noGrp="1"/>
          </p:cNvSpPr>
          <p:nvPr>
            <p:ph type="body" sz="quarter" idx="12"/>
          </p:nvPr>
        </p:nvSpPr>
        <p:spPr>
          <a:xfrm>
            <a:off x="572190" y="3587965"/>
            <a:ext cx="6971369" cy="2522323"/>
          </a:xfrm>
          <a:prstGeom prst="rect">
            <a:avLst/>
          </a:prstGeom>
        </p:spPr>
        <p:txBody>
          <a:bodyPr vert="horz" lIns="0" tIns="0" rIns="0" bIns="0"/>
          <a:lstStyle>
            <a:lvl1pPr marL="0" indent="0" algn="r">
              <a:lnSpc>
                <a:spcPct val="100000"/>
              </a:lnSpc>
              <a:spcBef>
                <a:spcPts val="0"/>
              </a:spcBef>
              <a:buNone/>
              <a:defRPr sz="1400">
                <a:solidFill>
                  <a:srgbClr val="595959"/>
                </a:solidFill>
                <a:latin typeface="Arial"/>
                <a:cs typeface="Arial"/>
              </a:defRPr>
            </a:lvl1pPr>
            <a:lvl2pPr>
              <a:buNone/>
              <a:defRPr/>
            </a:lvl2pPr>
            <a:lvl3pPr>
              <a:buNone/>
              <a:defRPr/>
            </a:lvl3pPr>
            <a:lvl4pPr>
              <a:buNone/>
              <a:defRPr/>
            </a:lvl4pPr>
            <a:lvl5pPr>
              <a:buNone/>
              <a:defRPr/>
            </a:lvl5pPr>
          </a:lstStyle>
          <a:p>
            <a:pPr lvl="0"/>
            <a:r>
              <a:rPr lang="en-US"/>
              <a:t>Click to edit Master text styles</a:t>
            </a:r>
          </a:p>
        </p:txBody>
      </p:sp>
      <p:sp>
        <p:nvSpPr>
          <p:cNvPr id="13" name="Picture Placeholder 13"/>
          <p:cNvSpPr>
            <a:spLocks noGrp="1"/>
          </p:cNvSpPr>
          <p:nvPr>
            <p:ph type="pic" sz="quarter" idx="13"/>
          </p:nvPr>
        </p:nvSpPr>
        <p:spPr>
          <a:xfrm>
            <a:off x="572191" y="1898466"/>
            <a:ext cx="1668677" cy="1521463"/>
          </a:xfrm>
          <a:prstGeom prst="rect">
            <a:avLst/>
          </a:prstGeom>
        </p:spPr>
        <p:txBody>
          <a:bodyPr vert="horz"/>
          <a:lstStyle>
            <a:lvl1pPr>
              <a:defRPr sz="1200">
                <a:latin typeface="Arial"/>
                <a:cs typeface="Arial"/>
              </a:defRPr>
            </a:lvl1pPr>
          </a:lstStyle>
          <a:p>
            <a:pPr lvl="0"/>
            <a:r>
              <a:rPr lang="en-US" noProof="0"/>
              <a:t>Click icon to add picture</a:t>
            </a:r>
          </a:p>
        </p:txBody>
      </p:sp>
      <p:sp>
        <p:nvSpPr>
          <p:cNvPr id="11" name="Picture Placeholder 13"/>
          <p:cNvSpPr>
            <a:spLocks noGrp="1"/>
          </p:cNvSpPr>
          <p:nvPr>
            <p:ph type="pic" sz="quarter" idx="14"/>
          </p:nvPr>
        </p:nvSpPr>
        <p:spPr>
          <a:xfrm>
            <a:off x="4255195" y="1898466"/>
            <a:ext cx="1612434" cy="1521463"/>
          </a:xfrm>
          <a:prstGeom prst="rect">
            <a:avLst/>
          </a:prstGeom>
        </p:spPr>
        <p:txBody>
          <a:bodyPr vert="horz"/>
          <a:lstStyle>
            <a:lvl1pPr>
              <a:defRPr sz="1200">
                <a:latin typeface="Arial"/>
                <a:cs typeface="Arial"/>
              </a:defRPr>
            </a:lvl1pPr>
          </a:lstStyle>
          <a:p>
            <a:pPr lvl="0"/>
            <a:r>
              <a:rPr lang="en-US" noProof="0"/>
              <a:t>Click icon to add picture</a:t>
            </a:r>
          </a:p>
        </p:txBody>
      </p:sp>
      <p:sp>
        <p:nvSpPr>
          <p:cNvPr id="14" name="Picture Placeholder 13"/>
          <p:cNvSpPr>
            <a:spLocks noGrp="1"/>
          </p:cNvSpPr>
          <p:nvPr>
            <p:ph type="pic" sz="quarter" idx="15"/>
          </p:nvPr>
        </p:nvSpPr>
        <p:spPr>
          <a:xfrm>
            <a:off x="6023654" y="1898466"/>
            <a:ext cx="1519906" cy="1521463"/>
          </a:xfrm>
          <a:prstGeom prst="rect">
            <a:avLst/>
          </a:prstGeom>
        </p:spPr>
        <p:txBody>
          <a:bodyPr vert="horz"/>
          <a:lstStyle>
            <a:lvl1pPr>
              <a:defRPr sz="1200">
                <a:latin typeface="Arial"/>
                <a:cs typeface="Arial"/>
              </a:defRPr>
            </a:lvl1pPr>
          </a:lstStyle>
          <a:p>
            <a:pPr lvl="0"/>
            <a:r>
              <a:rPr lang="en-US" noProof="0"/>
              <a:t>Click icon to add picture</a:t>
            </a:r>
          </a:p>
        </p:txBody>
      </p:sp>
      <p:sp>
        <p:nvSpPr>
          <p:cNvPr id="15" name="Picture Placeholder 13"/>
          <p:cNvSpPr>
            <a:spLocks noGrp="1"/>
          </p:cNvSpPr>
          <p:nvPr>
            <p:ph type="pic" sz="quarter" idx="16"/>
          </p:nvPr>
        </p:nvSpPr>
        <p:spPr>
          <a:xfrm>
            <a:off x="2440905" y="1898466"/>
            <a:ext cx="1605177" cy="1521463"/>
          </a:xfrm>
          <a:prstGeom prst="rect">
            <a:avLst/>
          </a:prstGeom>
        </p:spPr>
        <p:txBody>
          <a:bodyPr vert="horz"/>
          <a:lstStyle>
            <a:lvl1pPr>
              <a:defRPr sz="1200">
                <a:latin typeface="Arial"/>
                <a:cs typeface="Arial"/>
              </a:defRPr>
            </a:lvl1pPr>
          </a:lstStyle>
          <a:p>
            <a:pPr lvl="0"/>
            <a:r>
              <a:rPr lang="en-US" noProof="0"/>
              <a:t>Click icon to add picture</a:t>
            </a:r>
          </a:p>
        </p:txBody>
      </p:sp>
    </p:spTree>
    <p:extLst>
      <p:ext uri="{BB962C8B-B14F-4D97-AF65-F5344CB8AC3E}">
        <p14:creationId xmlns:p14="http://schemas.microsoft.com/office/powerpoint/2010/main" val="77107715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6" name="Rectangle 5"/>
          <p:cNvSpPr/>
          <p:nvPr/>
        </p:nvSpPr>
        <p:spPr>
          <a:xfrm>
            <a:off x="0" y="1695450"/>
            <a:ext cx="7529513"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latin typeface="Arial"/>
            </a:endParaRPr>
          </a:p>
        </p:txBody>
      </p:sp>
      <p:sp>
        <p:nvSpPr>
          <p:cNvPr id="7" name="TextBox 6"/>
          <p:cNvSpPr txBox="1"/>
          <p:nvPr/>
        </p:nvSpPr>
        <p:spPr>
          <a:xfrm>
            <a:off x="6897688" y="6418263"/>
            <a:ext cx="631825" cy="100012"/>
          </a:xfrm>
          <a:prstGeom prst="rect">
            <a:avLst/>
          </a:prstGeom>
          <a:noFill/>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650" b="1" dirty="0">
                <a:solidFill>
                  <a:srgbClr val="595959"/>
                </a:solidFill>
              </a:rPr>
              <a:t>Page </a:t>
            </a:r>
            <a:fld id="{A539E257-1F2E-7942-B6F3-C3D4599DA866}" type="slidenum">
              <a:rPr lang="en-US" sz="650" b="1" smtClean="0">
                <a:solidFill>
                  <a:srgbClr val="595959"/>
                </a:solidFill>
              </a:rPr>
              <a:pPr algn="r" eaLnBrk="1" hangingPunct="1">
                <a:defRPr/>
              </a:pPr>
              <a:t>‹#›</a:t>
            </a:fld>
            <a:endParaRPr lang="en-US" sz="650" b="1" dirty="0">
              <a:solidFill>
                <a:srgbClr val="595959"/>
              </a:solidFill>
            </a:endParaRPr>
          </a:p>
        </p:txBody>
      </p:sp>
      <p:sp>
        <p:nvSpPr>
          <p:cNvPr id="8" name="Text Placeholder 8"/>
          <p:cNvSpPr>
            <a:spLocks noGrp="1"/>
          </p:cNvSpPr>
          <p:nvPr>
            <p:ph type="body" sz="quarter" idx="10"/>
          </p:nvPr>
        </p:nvSpPr>
        <p:spPr>
          <a:xfrm>
            <a:off x="593036" y="760880"/>
            <a:ext cx="6936476" cy="120875"/>
          </a:xfrm>
          <a:prstGeom prst="rect">
            <a:avLst/>
          </a:prstGeom>
        </p:spPr>
        <p:txBody>
          <a:bodyPr vert="horz" lIns="0" tIns="0" rIns="0" bIns="0"/>
          <a:lstStyle>
            <a:lvl1pPr algn="r">
              <a:lnSpc>
                <a:spcPts val="1080"/>
              </a:lnSpc>
              <a:spcBef>
                <a:spcPts val="0"/>
              </a:spcBef>
              <a:buNone/>
              <a:defRPr sz="18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592570" y="931415"/>
            <a:ext cx="6936942" cy="414338"/>
          </a:xfrm>
          <a:prstGeom prst="rect">
            <a:avLst/>
          </a:prstGeom>
        </p:spPr>
        <p:txBody>
          <a:bodyPr vert="horz" lIns="0" tIns="0" rIns="0" bIns="0"/>
          <a:lstStyle>
            <a:lvl1pPr algn="r">
              <a:buNone/>
              <a:defRPr sz="2700" b="1" cap="none">
                <a:solidFill>
                  <a:srgbClr val="418FDE"/>
                </a:solidFill>
                <a:latin typeface="Arial"/>
                <a:cs typeface="Arial"/>
              </a:defRPr>
            </a:lvl1pPr>
          </a:lstStyle>
          <a:p>
            <a:pPr lvl="0"/>
            <a:r>
              <a:rPr lang="en-US"/>
              <a:t>Click to edit Master text styles</a:t>
            </a:r>
          </a:p>
        </p:txBody>
      </p:sp>
      <p:sp>
        <p:nvSpPr>
          <p:cNvPr id="12" name="Picture Placeholder 13"/>
          <p:cNvSpPr>
            <a:spLocks noGrp="1"/>
          </p:cNvSpPr>
          <p:nvPr>
            <p:ph type="pic" sz="quarter" idx="13"/>
          </p:nvPr>
        </p:nvSpPr>
        <p:spPr>
          <a:xfrm>
            <a:off x="4028406" y="1914072"/>
            <a:ext cx="3501106" cy="3946072"/>
          </a:xfrm>
          <a:prstGeom prst="rect">
            <a:avLst/>
          </a:prstGeom>
        </p:spPr>
        <p:txBody>
          <a:bodyPr vert="horz"/>
          <a:lstStyle>
            <a:lvl1pPr>
              <a:defRPr sz="1200">
                <a:latin typeface="Arial"/>
                <a:cs typeface="Arial"/>
              </a:defRPr>
            </a:lvl1pPr>
          </a:lstStyle>
          <a:p>
            <a:pPr lvl="0"/>
            <a:r>
              <a:rPr lang="en-US" noProof="0"/>
              <a:t>Click icon to add picture</a:t>
            </a:r>
            <a:endParaRPr lang="en-US" noProof="0" dirty="0"/>
          </a:p>
        </p:txBody>
      </p:sp>
      <p:sp>
        <p:nvSpPr>
          <p:cNvPr id="14" name="Picture Placeholder 13"/>
          <p:cNvSpPr>
            <a:spLocks noGrp="1"/>
          </p:cNvSpPr>
          <p:nvPr>
            <p:ph type="pic" sz="quarter" idx="14"/>
          </p:nvPr>
        </p:nvSpPr>
        <p:spPr>
          <a:xfrm>
            <a:off x="901512" y="1914072"/>
            <a:ext cx="2984500" cy="3946072"/>
          </a:xfrm>
          <a:prstGeom prst="rect">
            <a:avLst/>
          </a:prstGeom>
        </p:spPr>
        <p:txBody>
          <a:bodyPr vert="horz"/>
          <a:lstStyle>
            <a:lvl1pPr>
              <a:defRPr sz="1200">
                <a:latin typeface="Arial"/>
                <a:cs typeface="Aria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245156488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6" name="Rectangle 5"/>
          <p:cNvSpPr/>
          <p:nvPr/>
        </p:nvSpPr>
        <p:spPr>
          <a:xfrm>
            <a:off x="0" y="1695450"/>
            <a:ext cx="7529513"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latin typeface="Arial"/>
            </a:endParaRPr>
          </a:p>
        </p:txBody>
      </p:sp>
      <p:sp>
        <p:nvSpPr>
          <p:cNvPr id="10" name="TextBox 9"/>
          <p:cNvSpPr txBox="1"/>
          <p:nvPr/>
        </p:nvSpPr>
        <p:spPr>
          <a:xfrm>
            <a:off x="6897688" y="6418263"/>
            <a:ext cx="631825" cy="100012"/>
          </a:xfrm>
          <a:prstGeom prst="rect">
            <a:avLst/>
          </a:prstGeom>
          <a:noFill/>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650" b="1" dirty="0">
                <a:solidFill>
                  <a:srgbClr val="595959"/>
                </a:solidFill>
              </a:rPr>
              <a:t>Page </a:t>
            </a:r>
            <a:fld id="{0CC399CD-A734-224D-9B05-A1CCD1E5BA0F}" type="slidenum">
              <a:rPr lang="en-US" sz="650" b="1" smtClean="0">
                <a:solidFill>
                  <a:srgbClr val="595959"/>
                </a:solidFill>
              </a:rPr>
              <a:pPr algn="r" eaLnBrk="1" hangingPunct="1">
                <a:defRPr/>
              </a:pPr>
              <a:t>‹#›</a:t>
            </a:fld>
            <a:endParaRPr lang="en-US" sz="650" b="1" dirty="0">
              <a:solidFill>
                <a:srgbClr val="595959"/>
              </a:solidFill>
            </a:endParaRPr>
          </a:p>
        </p:txBody>
      </p:sp>
      <p:sp>
        <p:nvSpPr>
          <p:cNvPr id="8" name="Text Placeholder 8"/>
          <p:cNvSpPr>
            <a:spLocks noGrp="1"/>
          </p:cNvSpPr>
          <p:nvPr>
            <p:ph type="body" sz="quarter" idx="10"/>
          </p:nvPr>
        </p:nvSpPr>
        <p:spPr>
          <a:xfrm>
            <a:off x="593036" y="760880"/>
            <a:ext cx="6936476" cy="120875"/>
          </a:xfrm>
          <a:prstGeom prst="rect">
            <a:avLst/>
          </a:prstGeom>
        </p:spPr>
        <p:txBody>
          <a:bodyPr vert="horz" lIns="0" tIns="0" rIns="0" bIns="0"/>
          <a:lstStyle>
            <a:lvl1pPr algn="r">
              <a:lnSpc>
                <a:spcPts val="1080"/>
              </a:lnSpc>
              <a:spcBef>
                <a:spcPts val="0"/>
              </a:spcBef>
              <a:buNone/>
              <a:defRPr sz="18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592570" y="931415"/>
            <a:ext cx="6936942" cy="414338"/>
          </a:xfrm>
          <a:prstGeom prst="rect">
            <a:avLst/>
          </a:prstGeom>
        </p:spPr>
        <p:txBody>
          <a:bodyPr vert="horz" lIns="0" tIns="0" rIns="0" bIns="0"/>
          <a:lstStyle>
            <a:lvl1pPr algn="r">
              <a:buNone/>
              <a:defRPr sz="2700" b="1" cap="none">
                <a:solidFill>
                  <a:srgbClr val="418FDE"/>
                </a:solidFill>
                <a:latin typeface="Arial"/>
                <a:cs typeface="Arial"/>
              </a:defRPr>
            </a:lvl1pPr>
          </a:lstStyle>
          <a:p>
            <a:pPr lvl="0"/>
            <a:r>
              <a:rPr lang="en-US"/>
              <a:t>Click to edit Master text styles</a:t>
            </a:r>
          </a:p>
        </p:txBody>
      </p:sp>
      <p:sp>
        <p:nvSpPr>
          <p:cNvPr id="13" name="Text Placeholder 23"/>
          <p:cNvSpPr>
            <a:spLocks noGrp="1"/>
          </p:cNvSpPr>
          <p:nvPr>
            <p:ph type="body" sz="quarter" idx="15"/>
          </p:nvPr>
        </p:nvSpPr>
        <p:spPr>
          <a:xfrm>
            <a:off x="3974874" y="2233703"/>
            <a:ext cx="3554638" cy="3892177"/>
          </a:xfrm>
          <a:prstGeom prst="rect">
            <a:avLst/>
          </a:prstGeom>
        </p:spPr>
        <p:txBody>
          <a:bodyPr vert="horz" lIns="0" tIns="0" rIns="0" bIns="0"/>
          <a:lstStyle>
            <a:lvl1pPr marL="0" algn="r">
              <a:lnSpc>
                <a:spcPct val="100000"/>
              </a:lnSpc>
              <a:spcBef>
                <a:spcPts val="0"/>
              </a:spcBef>
              <a:buNone/>
              <a:defRPr sz="1200" b="0" i="0" cap="none" baseline="0">
                <a:solidFill>
                  <a:srgbClr val="595959"/>
                </a:solidFill>
                <a:latin typeface="Arial"/>
                <a:cs typeface="Arial"/>
              </a:defRPr>
            </a:lvl1pPr>
            <a:lvl2pPr marL="0" indent="-108000" algn="r">
              <a:lnSpc>
                <a:spcPct val="100000"/>
              </a:lnSpc>
              <a:spcBef>
                <a:spcPts val="0"/>
              </a:spcBef>
              <a:buFont typeface="Arial"/>
              <a:buChar char="•"/>
              <a:defRPr sz="1200" b="0" cap="none">
                <a:solidFill>
                  <a:srgbClr val="595959"/>
                </a:solidFill>
                <a:latin typeface="Arial"/>
                <a:cs typeface="Arial"/>
              </a:defRPr>
            </a:lvl2pPr>
            <a:lvl3pPr marL="0" indent="-108000" algn="r">
              <a:spcBef>
                <a:spcPts val="0"/>
              </a:spcBef>
              <a:defRPr lang="en-US" sz="1200" b="0" kern="1200" cap="none" dirty="0" smtClean="0">
                <a:solidFill>
                  <a:srgbClr val="418FDE"/>
                </a:solidFill>
                <a:latin typeface="Arial"/>
                <a:ea typeface="ＭＳ Ｐゴシック" charset="-128"/>
                <a:cs typeface="Arial"/>
              </a:defRPr>
            </a:lvl3pPr>
          </a:lstStyle>
          <a:p>
            <a:pPr lvl="0"/>
            <a:r>
              <a:rPr lang="en-US"/>
              <a:t>Click to edit Master text styles</a:t>
            </a:r>
          </a:p>
          <a:p>
            <a:pPr lvl="1"/>
            <a:r>
              <a:rPr lang="en-US"/>
              <a:t>Second level</a:t>
            </a:r>
          </a:p>
          <a:p>
            <a:pPr lvl="2"/>
            <a:r>
              <a:rPr lang="en-US"/>
              <a:t>Third level</a:t>
            </a:r>
          </a:p>
        </p:txBody>
      </p:sp>
      <p:sp>
        <p:nvSpPr>
          <p:cNvPr id="7" name="Chart Placeholder 6"/>
          <p:cNvSpPr>
            <a:spLocks noGrp="1"/>
          </p:cNvSpPr>
          <p:nvPr>
            <p:ph type="chart" sz="quarter" idx="16"/>
          </p:nvPr>
        </p:nvSpPr>
        <p:spPr>
          <a:xfrm>
            <a:off x="592570" y="2233613"/>
            <a:ext cx="3208792" cy="3894137"/>
          </a:xfrm>
          <a:prstGeom prst="rect">
            <a:avLst/>
          </a:prstGeom>
        </p:spPr>
        <p:txBody>
          <a:bodyPr vert="horz"/>
          <a:lstStyle>
            <a:lvl1pPr algn="ctr">
              <a:defRPr>
                <a:latin typeface="Arial"/>
              </a:defRPr>
            </a:lvl1pPr>
          </a:lstStyle>
          <a:p>
            <a:pPr lvl="0"/>
            <a:r>
              <a:rPr lang="en-US" noProof="0"/>
              <a:t>Click icon to add chart</a:t>
            </a:r>
            <a:endParaRPr lang="en-US" noProof="0" dirty="0"/>
          </a:p>
        </p:txBody>
      </p:sp>
    </p:spTree>
    <p:extLst>
      <p:ext uri="{BB962C8B-B14F-4D97-AF65-F5344CB8AC3E}">
        <p14:creationId xmlns:p14="http://schemas.microsoft.com/office/powerpoint/2010/main" val="169267935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16" name="Rectangle 15"/>
          <p:cNvSpPr/>
          <p:nvPr/>
        </p:nvSpPr>
        <p:spPr>
          <a:xfrm>
            <a:off x="0" y="1695450"/>
            <a:ext cx="7529513"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latin typeface="Arial"/>
            </a:endParaRPr>
          </a:p>
        </p:txBody>
      </p:sp>
      <p:sp>
        <p:nvSpPr>
          <p:cNvPr id="17" name="TextBox 16"/>
          <p:cNvSpPr txBox="1"/>
          <p:nvPr/>
        </p:nvSpPr>
        <p:spPr>
          <a:xfrm>
            <a:off x="6880225" y="6418263"/>
            <a:ext cx="631825" cy="100012"/>
          </a:xfrm>
          <a:prstGeom prst="rect">
            <a:avLst/>
          </a:prstGeom>
          <a:noFill/>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650" b="1" dirty="0">
                <a:solidFill>
                  <a:srgbClr val="595959"/>
                </a:solidFill>
              </a:rPr>
              <a:t>Page </a:t>
            </a:r>
            <a:fld id="{D3CB35B6-CD4A-1344-816D-B4835B8E480F}" type="slidenum">
              <a:rPr lang="en-US" sz="650" b="1" smtClean="0">
                <a:solidFill>
                  <a:srgbClr val="595959"/>
                </a:solidFill>
              </a:rPr>
              <a:pPr algn="r" eaLnBrk="1" hangingPunct="1">
                <a:defRPr/>
              </a:pPr>
              <a:t>‹#›</a:t>
            </a:fld>
            <a:endParaRPr lang="en-US" sz="650" b="1" dirty="0">
              <a:solidFill>
                <a:srgbClr val="595959"/>
              </a:solidFill>
            </a:endParaRPr>
          </a:p>
        </p:txBody>
      </p:sp>
      <p:sp>
        <p:nvSpPr>
          <p:cNvPr id="18" name="Isosceles Triangle 17"/>
          <p:cNvSpPr/>
          <p:nvPr/>
        </p:nvSpPr>
        <p:spPr>
          <a:xfrm rot="10800000">
            <a:off x="4186238" y="3959225"/>
            <a:ext cx="147637"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418FDE"/>
              </a:solidFill>
              <a:latin typeface="Arial"/>
            </a:endParaRPr>
          </a:p>
        </p:txBody>
      </p:sp>
      <p:sp>
        <p:nvSpPr>
          <p:cNvPr id="19" name="Isosceles Triangle 18"/>
          <p:cNvSpPr/>
          <p:nvPr/>
        </p:nvSpPr>
        <p:spPr>
          <a:xfrm rot="10800000">
            <a:off x="4186238" y="5216525"/>
            <a:ext cx="147637"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418FDE"/>
              </a:solidFill>
              <a:latin typeface="Arial"/>
            </a:endParaRPr>
          </a:p>
        </p:txBody>
      </p:sp>
      <p:sp>
        <p:nvSpPr>
          <p:cNvPr id="20" name="Isosceles Triangle 19"/>
          <p:cNvSpPr/>
          <p:nvPr/>
        </p:nvSpPr>
        <p:spPr>
          <a:xfrm rot="10800000">
            <a:off x="4186238" y="2690813"/>
            <a:ext cx="147637" cy="114300"/>
          </a:xfrm>
          <a:prstGeom prst="triangle">
            <a:avLst/>
          </a:prstGeom>
          <a:solidFill>
            <a:srgbClr val="2D2D7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418FDE"/>
              </a:solidFill>
              <a:latin typeface="Arial"/>
            </a:endParaRPr>
          </a:p>
        </p:txBody>
      </p:sp>
      <p:sp>
        <p:nvSpPr>
          <p:cNvPr id="21" name="Isosceles Triangle 20"/>
          <p:cNvSpPr/>
          <p:nvPr/>
        </p:nvSpPr>
        <p:spPr>
          <a:xfrm rot="16200000">
            <a:off x="3160713" y="3009900"/>
            <a:ext cx="147637" cy="112713"/>
          </a:xfrm>
          <a:prstGeom prst="triangle">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418FDE"/>
              </a:solidFill>
              <a:latin typeface="Arial"/>
            </a:endParaRPr>
          </a:p>
        </p:txBody>
      </p:sp>
      <p:sp>
        <p:nvSpPr>
          <p:cNvPr id="22" name="Isosceles Triangle 21"/>
          <p:cNvSpPr/>
          <p:nvPr/>
        </p:nvSpPr>
        <p:spPr>
          <a:xfrm rot="10800000">
            <a:off x="4186238" y="3322638"/>
            <a:ext cx="147637" cy="112712"/>
          </a:xfrm>
          <a:prstGeom prst="triangle">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418FDE"/>
              </a:solidFill>
              <a:latin typeface="Arial"/>
            </a:endParaRPr>
          </a:p>
        </p:txBody>
      </p:sp>
      <p:sp>
        <p:nvSpPr>
          <p:cNvPr id="23" name="Isosceles Triangle 22"/>
          <p:cNvSpPr/>
          <p:nvPr/>
        </p:nvSpPr>
        <p:spPr>
          <a:xfrm rot="10800000">
            <a:off x="4186238" y="3959225"/>
            <a:ext cx="147637"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418FDE"/>
              </a:solidFill>
              <a:latin typeface="Arial"/>
            </a:endParaRPr>
          </a:p>
        </p:txBody>
      </p:sp>
      <p:sp>
        <p:nvSpPr>
          <p:cNvPr id="24" name="Isosceles Triangle 23"/>
          <p:cNvSpPr/>
          <p:nvPr/>
        </p:nvSpPr>
        <p:spPr>
          <a:xfrm rot="10800000">
            <a:off x="4186238" y="4589463"/>
            <a:ext cx="147637" cy="114300"/>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418FDE"/>
              </a:solidFill>
              <a:latin typeface="Arial"/>
            </a:endParaRPr>
          </a:p>
        </p:txBody>
      </p:sp>
      <p:sp>
        <p:nvSpPr>
          <p:cNvPr id="25" name="Isosceles Triangle 24"/>
          <p:cNvSpPr/>
          <p:nvPr/>
        </p:nvSpPr>
        <p:spPr>
          <a:xfrm rot="10800000">
            <a:off x="4186238" y="5216525"/>
            <a:ext cx="147637"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418FDE"/>
              </a:solidFill>
              <a:latin typeface="Arial"/>
            </a:endParaRPr>
          </a:p>
        </p:txBody>
      </p:sp>
      <p:sp>
        <p:nvSpPr>
          <p:cNvPr id="26" name="Isosceles Triangle 25"/>
          <p:cNvSpPr/>
          <p:nvPr/>
        </p:nvSpPr>
        <p:spPr>
          <a:xfrm rot="10800000">
            <a:off x="1895475" y="3332163"/>
            <a:ext cx="147638" cy="114300"/>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418FDE"/>
              </a:solidFill>
              <a:latin typeface="Arial"/>
            </a:endParaRPr>
          </a:p>
        </p:txBody>
      </p:sp>
      <p:sp>
        <p:nvSpPr>
          <p:cNvPr id="27" name="Isosceles Triangle 26"/>
          <p:cNvSpPr/>
          <p:nvPr/>
        </p:nvSpPr>
        <p:spPr>
          <a:xfrm rot="10800000">
            <a:off x="1895475" y="3959225"/>
            <a:ext cx="147638"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418FDE"/>
              </a:solidFill>
              <a:latin typeface="Arial"/>
            </a:endParaRPr>
          </a:p>
        </p:txBody>
      </p:sp>
      <p:sp>
        <p:nvSpPr>
          <p:cNvPr id="28" name="Isosceles Triangle 27"/>
          <p:cNvSpPr/>
          <p:nvPr/>
        </p:nvSpPr>
        <p:spPr>
          <a:xfrm rot="10800000">
            <a:off x="6372225" y="3332163"/>
            <a:ext cx="147638" cy="114300"/>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418FDE"/>
              </a:solidFill>
              <a:latin typeface="Arial"/>
            </a:endParaRPr>
          </a:p>
        </p:txBody>
      </p:sp>
      <p:sp>
        <p:nvSpPr>
          <p:cNvPr id="29" name="Isosceles Triangle 28"/>
          <p:cNvSpPr/>
          <p:nvPr/>
        </p:nvSpPr>
        <p:spPr>
          <a:xfrm rot="10800000">
            <a:off x="6372225" y="3959225"/>
            <a:ext cx="147638"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418FDE"/>
              </a:solidFill>
              <a:latin typeface="Arial"/>
            </a:endParaRPr>
          </a:p>
        </p:txBody>
      </p:sp>
      <p:sp>
        <p:nvSpPr>
          <p:cNvPr id="30" name="Isosceles Triangle 29"/>
          <p:cNvSpPr/>
          <p:nvPr/>
        </p:nvSpPr>
        <p:spPr>
          <a:xfrm rot="5400000">
            <a:off x="5102225" y="3009901"/>
            <a:ext cx="147637" cy="112712"/>
          </a:xfrm>
          <a:prstGeom prst="triangle">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418FDE"/>
              </a:solidFill>
              <a:latin typeface="Arial"/>
            </a:endParaRPr>
          </a:p>
        </p:txBody>
      </p:sp>
      <p:sp>
        <p:nvSpPr>
          <p:cNvPr id="8" name="Text Placeholder 8"/>
          <p:cNvSpPr>
            <a:spLocks noGrp="1"/>
          </p:cNvSpPr>
          <p:nvPr>
            <p:ph type="body" sz="quarter" idx="10"/>
          </p:nvPr>
        </p:nvSpPr>
        <p:spPr>
          <a:xfrm>
            <a:off x="593036" y="760880"/>
            <a:ext cx="6936476" cy="120875"/>
          </a:xfrm>
          <a:prstGeom prst="rect">
            <a:avLst/>
          </a:prstGeom>
        </p:spPr>
        <p:txBody>
          <a:bodyPr vert="horz" lIns="0" tIns="0" rIns="0" bIns="0"/>
          <a:lstStyle>
            <a:lvl1pPr algn="r">
              <a:lnSpc>
                <a:spcPts val="1080"/>
              </a:lnSpc>
              <a:spcBef>
                <a:spcPts val="0"/>
              </a:spcBef>
              <a:buNone/>
              <a:defRPr sz="18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592570" y="931415"/>
            <a:ext cx="6936942" cy="414338"/>
          </a:xfrm>
          <a:prstGeom prst="rect">
            <a:avLst/>
          </a:prstGeom>
        </p:spPr>
        <p:txBody>
          <a:bodyPr vert="horz" lIns="0" tIns="0" rIns="0" bIns="0"/>
          <a:lstStyle>
            <a:lvl1pPr algn="r">
              <a:buNone/>
              <a:defRPr sz="2700" b="1" cap="none">
                <a:solidFill>
                  <a:srgbClr val="418FDE"/>
                </a:solidFill>
                <a:latin typeface="Arial"/>
                <a:cs typeface="Arial"/>
              </a:defRPr>
            </a:lvl1pPr>
          </a:lstStyle>
          <a:p>
            <a:pPr lvl="0"/>
            <a:r>
              <a:rPr lang="en-US"/>
              <a:t>Click to edit Master text styles</a:t>
            </a:r>
          </a:p>
        </p:txBody>
      </p:sp>
      <p:sp>
        <p:nvSpPr>
          <p:cNvPr id="35" name="Text Placeholder 12"/>
          <p:cNvSpPr>
            <a:spLocks noGrp="1"/>
          </p:cNvSpPr>
          <p:nvPr>
            <p:ph type="body" sz="quarter" idx="12"/>
          </p:nvPr>
        </p:nvSpPr>
        <p:spPr>
          <a:xfrm>
            <a:off x="894799" y="5401111"/>
            <a:ext cx="6631660" cy="360000"/>
          </a:xfrm>
          <a:prstGeom prst="rect">
            <a:avLst/>
          </a:prstGeom>
          <a:solidFill>
            <a:srgbClr val="418FDE"/>
          </a:solidFill>
        </p:spPr>
        <p:txBody>
          <a:bodyPr vert="horz" lIns="72000" tIns="36000" rIns="0" bIns="0" anchor="t"/>
          <a:lstStyle>
            <a:lvl1pPr algn="ctr">
              <a:lnSpc>
                <a:spcPts val="1600"/>
              </a:lnSpc>
              <a:spcBef>
                <a:spcPts val="0"/>
              </a:spcBef>
              <a:buNone/>
              <a:defRPr sz="1400" b="0">
                <a:solidFill>
                  <a:schemeClr val="bg1"/>
                </a:solidFill>
                <a:latin typeface="Arial"/>
                <a:cs typeface="Arial"/>
              </a:defRPr>
            </a:lvl1pPr>
            <a:lvl2pPr>
              <a:buNone/>
              <a:defRPr/>
            </a:lvl2pPr>
            <a:lvl3pPr>
              <a:buNone/>
              <a:defRPr/>
            </a:lvl3pPr>
            <a:lvl4pPr>
              <a:buNone/>
              <a:defRPr/>
            </a:lvl4pPr>
            <a:lvl5pPr>
              <a:buNone/>
              <a:defRPr/>
            </a:lvl5pPr>
          </a:lstStyle>
          <a:p>
            <a:pPr lvl="0"/>
            <a:r>
              <a:rPr lang="en-US"/>
              <a:t>Click to edit Master text styles</a:t>
            </a:r>
          </a:p>
        </p:txBody>
      </p:sp>
      <p:sp>
        <p:nvSpPr>
          <p:cNvPr id="39" name="Text Placeholder 38"/>
          <p:cNvSpPr>
            <a:spLocks noGrp="1"/>
          </p:cNvSpPr>
          <p:nvPr>
            <p:ph type="body" sz="quarter" idx="26"/>
          </p:nvPr>
        </p:nvSpPr>
        <p:spPr>
          <a:xfrm>
            <a:off x="5369512" y="3524123"/>
            <a:ext cx="2142068"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a:t>Click to edit Master text styles</a:t>
            </a:r>
          </a:p>
        </p:txBody>
      </p:sp>
      <p:sp>
        <p:nvSpPr>
          <p:cNvPr id="40" name="Text Placeholder 38"/>
          <p:cNvSpPr>
            <a:spLocks noGrp="1"/>
          </p:cNvSpPr>
          <p:nvPr>
            <p:ph type="body" sz="quarter" idx="27"/>
          </p:nvPr>
        </p:nvSpPr>
        <p:spPr>
          <a:xfrm>
            <a:off x="5369512" y="2889209"/>
            <a:ext cx="2142068"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a:t>Click to edit Master text styles</a:t>
            </a:r>
          </a:p>
        </p:txBody>
      </p:sp>
      <p:sp>
        <p:nvSpPr>
          <p:cNvPr id="41" name="Text Placeholder 38"/>
          <p:cNvSpPr>
            <a:spLocks noGrp="1"/>
          </p:cNvSpPr>
          <p:nvPr>
            <p:ph type="body" sz="quarter" idx="28"/>
          </p:nvPr>
        </p:nvSpPr>
        <p:spPr>
          <a:xfrm>
            <a:off x="5369512" y="4155138"/>
            <a:ext cx="2160000" cy="360000"/>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a:t>Click to edit Master text styles</a:t>
            </a:r>
          </a:p>
        </p:txBody>
      </p:sp>
      <p:sp>
        <p:nvSpPr>
          <p:cNvPr id="48" name="Text Placeholder 38"/>
          <p:cNvSpPr>
            <a:spLocks noGrp="1"/>
          </p:cNvSpPr>
          <p:nvPr>
            <p:ph type="body" sz="quarter" idx="30"/>
          </p:nvPr>
        </p:nvSpPr>
        <p:spPr>
          <a:xfrm>
            <a:off x="3408048" y="2890838"/>
            <a:ext cx="1596649" cy="359998"/>
          </a:xfrm>
          <a:prstGeom prst="rect">
            <a:avLst/>
          </a:prstGeom>
          <a:solidFill>
            <a:srgbClr val="595959"/>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a:t>Click to edit Master text styles</a:t>
            </a:r>
          </a:p>
        </p:txBody>
      </p:sp>
      <p:sp>
        <p:nvSpPr>
          <p:cNvPr id="51" name="Text Placeholder 38"/>
          <p:cNvSpPr>
            <a:spLocks noGrp="1"/>
          </p:cNvSpPr>
          <p:nvPr>
            <p:ph type="body" sz="quarter" idx="31"/>
          </p:nvPr>
        </p:nvSpPr>
        <p:spPr>
          <a:xfrm>
            <a:off x="3408048" y="4783876"/>
            <a:ext cx="1596649"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a:t>Click to edit Master text styles</a:t>
            </a:r>
          </a:p>
        </p:txBody>
      </p:sp>
      <p:sp>
        <p:nvSpPr>
          <p:cNvPr id="52" name="Text Placeholder 38"/>
          <p:cNvSpPr>
            <a:spLocks noGrp="1"/>
          </p:cNvSpPr>
          <p:nvPr>
            <p:ph type="body" sz="quarter" idx="32"/>
          </p:nvPr>
        </p:nvSpPr>
        <p:spPr>
          <a:xfrm>
            <a:off x="3408048" y="2257870"/>
            <a:ext cx="1596649" cy="359998"/>
          </a:xfrm>
          <a:prstGeom prst="rect">
            <a:avLst/>
          </a:prstGeom>
          <a:solidFill>
            <a:srgbClr val="2D2D70"/>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a:t>Click to edit Master text styles</a:t>
            </a:r>
          </a:p>
        </p:txBody>
      </p:sp>
      <p:sp>
        <p:nvSpPr>
          <p:cNvPr id="53" name="Text Placeholder 38"/>
          <p:cNvSpPr>
            <a:spLocks noGrp="1"/>
          </p:cNvSpPr>
          <p:nvPr>
            <p:ph type="body" sz="quarter" idx="33"/>
          </p:nvPr>
        </p:nvSpPr>
        <p:spPr>
          <a:xfrm>
            <a:off x="886169" y="3524123"/>
            <a:ext cx="2163041"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a:t>Click to edit Master text styles</a:t>
            </a:r>
          </a:p>
        </p:txBody>
      </p:sp>
      <p:sp>
        <p:nvSpPr>
          <p:cNvPr id="54" name="Text Placeholder 38"/>
          <p:cNvSpPr>
            <a:spLocks noGrp="1"/>
          </p:cNvSpPr>
          <p:nvPr>
            <p:ph type="body" sz="quarter" idx="34"/>
          </p:nvPr>
        </p:nvSpPr>
        <p:spPr>
          <a:xfrm>
            <a:off x="886169" y="2889209"/>
            <a:ext cx="2163041"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a:t>Click to edit Master text styles</a:t>
            </a:r>
          </a:p>
        </p:txBody>
      </p:sp>
      <p:sp>
        <p:nvSpPr>
          <p:cNvPr id="55" name="Text Placeholder 38"/>
          <p:cNvSpPr>
            <a:spLocks noGrp="1"/>
          </p:cNvSpPr>
          <p:nvPr>
            <p:ph type="body" sz="quarter" idx="35"/>
          </p:nvPr>
        </p:nvSpPr>
        <p:spPr>
          <a:xfrm>
            <a:off x="886168" y="4155138"/>
            <a:ext cx="2181149" cy="360000"/>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a:t>Click to edit Master text styles</a:t>
            </a:r>
          </a:p>
        </p:txBody>
      </p:sp>
      <p:sp>
        <p:nvSpPr>
          <p:cNvPr id="56" name="Text Placeholder 38"/>
          <p:cNvSpPr>
            <a:spLocks noGrp="1"/>
          </p:cNvSpPr>
          <p:nvPr>
            <p:ph type="body" sz="quarter" idx="36"/>
          </p:nvPr>
        </p:nvSpPr>
        <p:spPr>
          <a:xfrm>
            <a:off x="3408048" y="4155138"/>
            <a:ext cx="1596649"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a:t>Click to edit Master text styles</a:t>
            </a:r>
          </a:p>
        </p:txBody>
      </p:sp>
      <p:sp>
        <p:nvSpPr>
          <p:cNvPr id="57" name="Text Placeholder 38"/>
          <p:cNvSpPr>
            <a:spLocks noGrp="1"/>
          </p:cNvSpPr>
          <p:nvPr>
            <p:ph type="body" sz="quarter" idx="37"/>
          </p:nvPr>
        </p:nvSpPr>
        <p:spPr>
          <a:xfrm>
            <a:off x="3408048" y="3524123"/>
            <a:ext cx="1596649"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a:t>Click to edit Master text styles</a:t>
            </a:r>
          </a:p>
        </p:txBody>
      </p:sp>
    </p:spTree>
    <p:extLst>
      <p:ext uri="{BB962C8B-B14F-4D97-AF65-F5344CB8AC3E}">
        <p14:creationId xmlns:p14="http://schemas.microsoft.com/office/powerpoint/2010/main" val="260075516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096818" y="1145917"/>
            <a:ext cx="7134369" cy="328159"/>
          </a:xfrm>
          <a:prstGeom prst="rect">
            <a:avLst/>
          </a:prstGeom>
        </p:spPr>
        <p:txBody>
          <a:bodyPr vert="horz" lIns="0" tIns="0" rIns="0" bIns="0" anchor="t"/>
          <a:lstStyle>
            <a:lvl1pPr algn="r">
              <a:lnSpc>
                <a:spcPts val="2700"/>
              </a:lnSpc>
              <a:spcBef>
                <a:spcPts val="0"/>
              </a:spcBef>
              <a:buNone/>
              <a:defRPr sz="2700" b="1" cap="all" baseline="0">
                <a:solidFill>
                  <a:srgbClr val="595959"/>
                </a:solidFill>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404684836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p:nvSpPr>
        <p:spPr>
          <a:xfrm>
            <a:off x="0" y="1550988"/>
            <a:ext cx="7529513" cy="180975"/>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latin typeface="Arial"/>
            </a:endParaRPr>
          </a:p>
        </p:txBody>
      </p:sp>
      <p:sp>
        <p:nvSpPr>
          <p:cNvPr id="5" name="TextBox 4"/>
          <p:cNvSpPr txBox="1"/>
          <p:nvPr/>
        </p:nvSpPr>
        <p:spPr>
          <a:xfrm>
            <a:off x="447675" y="6359525"/>
            <a:ext cx="7081838" cy="192088"/>
          </a:xfrm>
          <a:prstGeom prst="rect">
            <a:avLst/>
          </a:prstGeom>
          <a:noFill/>
        </p:spPr>
        <p:txBody>
          <a:bodyPr>
            <a:spAutoFit/>
          </a:bodyPr>
          <a:lstStyle/>
          <a:p>
            <a:pPr algn="r" rtl="1">
              <a:defRPr/>
            </a:pPr>
            <a:r>
              <a:rPr lang="x-none" sz="650" dirty="0">
                <a:solidFill>
                  <a:srgbClr val="595959"/>
                </a:solidFill>
                <a:latin typeface="Arial" pitchFamily="-110" charset="0"/>
                <a:ea typeface="ＭＳ Ｐゴシック" pitchFamily="-110" charset="-128"/>
                <a:cs typeface="+mn-cs"/>
              </a:rPr>
              <a:t> </a:t>
            </a:r>
            <a:r>
              <a:rPr lang="en-US" sz="650" dirty="0">
                <a:solidFill>
                  <a:srgbClr val="595959"/>
                </a:solidFill>
                <a:latin typeface="Arial" pitchFamily="-110" charset="0"/>
                <a:ea typeface="ＭＳ Ｐゴシック" pitchFamily="-110" charset="-128"/>
                <a:cs typeface="+mn-cs"/>
              </a:rPr>
              <a:t>©</a:t>
            </a:r>
            <a:r>
              <a:rPr lang="x-none" sz="650" dirty="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650" dirty="0">
              <a:solidFill>
                <a:srgbClr val="595959"/>
              </a:solidFill>
              <a:latin typeface="Arial" pitchFamily="-110" charset="0"/>
              <a:ea typeface="ＭＳ Ｐゴシック" pitchFamily="-110" charset="-128"/>
              <a:cs typeface="+mn-cs"/>
            </a:endParaRPr>
          </a:p>
        </p:txBody>
      </p:sp>
      <p:sp>
        <p:nvSpPr>
          <p:cNvPr id="2" name="Title 1"/>
          <p:cNvSpPr>
            <a:spLocks noGrp="1"/>
          </p:cNvSpPr>
          <p:nvPr>
            <p:ph type="ctrTitle"/>
          </p:nvPr>
        </p:nvSpPr>
        <p:spPr>
          <a:xfrm>
            <a:off x="913038" y="1016906"/>
            <a:ext cx="6616474" cy="419100"/>
          </a:xfrm>
          <a:prstGeom prst="rect">
            <a:avLst/>
          </a:prstGeom>
        </p:spPr>
        <p:txBody>
          <a:bodyPr lIns="0" tIns="0" rIns="0" bIns="0"/>
          <a:lstStyle>
            <a:lvl1pPr algn="r">
              <a:lnSpc>
                <a:spcPts val="2700"/>
              </a:lnSpc>
              <a:defRPr sz="2700" b="1" cap="none">
                <a:solidFill>
                  <a:srgbClr val="595959"/>
                </a:solidFill>
                <a:latin typeface="Arial"/>
                <a:cs typeface="Arial"/>
              </a:defRPr>
            </a:lvl1pPr>
          </a:lstStyle>
          <a:p>
            <a:r>
              <a:rPr lang="en-US"/>
              <a:t>Click to edit Master title style</a:t>
            </a:r>
            <a:endParaRPr lang="en-US" dirty="0"/>
          </a:p>
        </p:txBody>
      </p:sp>
      <p:sp>
        <p:nvSpPr>
          <p:cNvPr id="12" name="Subtitle 2"/>
          <p:cNvSpPr>
            <a:spLocks noGrp="1"/>
          </p:cNvSpPr>
          <p:nvPr>
            <p:ph type="subTitle" idx="1"/>
          </p:nvPr>
        </p:nvSpPr>
        <p:spPr>
          <a:xfrm>
            <a:off x="913038" y="2685142"/>
            <a:ext cx="6616474" cy="1950358"/>
          </a:xfrm>
          <a:prstGeom prst="rect">
            <a:avLst/>
          </a:prstGeom>
        </p:spPr>
        <p:txBody>
          <a:bodyPr lIns="0" tIns="0" rIns="0" bIns="0" anchor="t" anchorCtr="0"/>
          <a:lstStyle>
            <a:lvl1pPr marL="0" indent="0" algn="r">
              <a:lnSpc>
                <a:spcPts val="2800"/>
              </a:lnSpc>
              <a:spcBef>
                <a:spcPts val="0"/>
              </a:spcBef>
              <a:buNone/>
              <a:defRPr sz="2100">
                <a:solidFill>
                  <a:srgbClr val="595959"/>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72497367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1268963" y="3823484"/>
            <a:ext cx="5934270" cy="419100"/>
          </a:xfrm>
          <a:prstGeom prst="rect">
            <a:avLst/>
          </a:prstGeom>
        </p:spPr>
        <p:txBody>
          <a:bodyPr lIns="0" tIns="0" rIns="0" bIns="0"/>
          <a:lstStyle>
            <a:lvl1pPr algn="r">
              <a:defRPr sz="3200" b="1" cap="none" baseline="0">
                <a:solidFill>
                  <a:schemeClr val="bg1">
                    <a:lumMod val="95000"/>
                  </a:schemeClr>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320299990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4"/>
          <p:cNvSpPr/>
          <p:nvPr/>
        </p:nvSpPr>
        <p:spPr>
          <a:xfrm>
            <a:off x="0" y="1695450"/>
            <a:ext cx="7529513"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latin typeface="Arial"/>
            </a:endParaRPr>
          </a:p>
        </p:txBody>
      </p:sp>
      <p:sp>
        <p:nvSpPr>
          <p:cNvPr id="6" name="TextBox 5"/>
          <p:cNvSpPr txBox="1"/>
          <p:nvPr/>
        </p:nvSpPr>
        <p:spPr>
          <a:xfrm>
            <a:off x="6897688" y="6418263"/>
            <a:ext cx="631825" cy="100012"/>
          </a:xfrm>
          <a:prstGeom prst="rect">
            <a:avLst/>
          </a:prstGeom>
          <a:noFill/>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650" b="1" dirty="0">
                <a:solidFill>
                  <a:srgbClr val="595959"/>
                </a:solidFill>
              </a:rPr>
              <a:t>Page </a:t>
            </a:r>
            <a:fld id="{0836583B-5CCA-6248-9049-C091497DC572}" type="slidenum">
              <a:rPr lang="en-US" sz="650" b="1" smtClean="0">
                <a:solidFill>
                  <a:srgbClr val="595959"/>
                </a:solidFill>
              </a:rPr>
              <a:pPr algn="r" eaLnBrk="1" hangingPunct="1">
                <a:defRPr/>
              </a:pPr>
              <a:t>‹#›</a:t>
            </a:fld>
            <a:endParaRPr lang="en-US" sz="650" b="1" dirty="0">
              <a:solidFill>
                <a:srgbClr val="595959"/>
              </a:solidFill>
            </a:endParaRPr>
          </a:p>
        </p:txBody>
      </p:sp>
      <p:sp>
        <p:nvSpPr>
          <p:cNvPr id="8" name="Text Placeholder 8"/>
          <p:cNvSpPr>
            <a:spLocks noGrp="1"/>
          </p:cNvSpPr>
          <p:nvPr>
            <p:ph type="body" sz="quarter" idx="10"/>
          </p:nvPr>
        </p:nvSpPr>
        <p:spPr>
          <a:xfrm>
            <a:off x="591242" y="760880"/>
            <a:ext cx="6936476" cy="120875"/>
          </a:xfrm>
          <a:prstGeom prst="rect">
            <a:avLst/>
          </a:prstGeom>
        </p:spPr>
        <p:txBody>
          <a:bodyPr vert="horz" lIns="0" tIns="0" rIns="0" bIns="0"/>
          <a:lstStyle>
            <a:lvl1pPr algn="r">
              <a:lnSpc>
                <a:spcPts val="1080"/>
              </a:lnSpc>
              <a:spcBef>
                <a:spcPts val="0"/>
              </a:spcBef>
              <a:buNone/>
              <a:defRPr sz="18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590776" y="931415"/>
            <a:ext cx="6936942" cy="414338"/>
          </a:xfrm>
          <a:prstGeom prst="rect">
            <a:avLst/>
          </a:prstGeom>
        </p:spPr>
        <p:txBody>
          <a:bodyPr vert="horz" lIns="0" tIns="0" rIns="0" bIns="0"/>
          <a:lstStyle>
            <a:lvl1pPr algn="r">
              <a:buNone/>
              <a:defRPr sz="2700" b="1" cap="none">
                <a:solidFill>
                  <a:srgbClr val="418FDE"/>
                </a:solidFill>
                <a:latin typeface="Arial"/>
                <a:cs typeface="Arial"/>
              </a:defRPr>
            </a:lvl1pPr>
          </a:lstStyle>
          <a:p>
            <a:pPr lvl="0"/>
            <a:r>
              <a:rPr lang="en-US"/>
              <a:t>Click to edit Master text styles</a:t>
            </a:r>
          </a:p>
        </p:txBody>
      </p:sp>
      <p:sp>
        <p:nvSpPr>
          <p:cNvPr id="13" name="Text Placeholder 23"/>
          <p:cNvSpPr>
            <a:spLocks noGrp="1"/>
          </p:cNvSpPr>
          <p:nvPr>
            <p:ph type="body" sz="quarter" idx="14"/>
          </p:nvPr>
        </p:nvSpPr>
        <p:spPr>
          <a:xfrm>
            <a:off x="591242" y="2267080"/>
            <a:ext cx="6938270" cy="3375025"/>
          </a:xfrm>
          <a:prstGeom prst="rect">
            <a:avLst/>
          </a:prstGeom>
        </p:spPr>
        <p:txBody>
          <a:bodyPr vert="horz" lIns="0" tIns="0" rIns="0" bIns="0"/>
          <a:lstStyle>
            <a:lvl1pPr marL="0" algn="r">
              <a:lnSpc>
                <a:spcPct val="100000"/>
              </a:lnSpc>
              <a:spcBef>
                <a:spcPts val="0"/>
              </a:spcBef>
              <a:buNone/>
              <a:defRPr sz="1800" b="0" cap="none" baseline="0">
                <a:solidFill>
                  <a:srgbClr val="595959"/>
                </a:solidFill>
                <a:latin typeface="Arial"/>
                <a:cs typeface="Arial"/>
              </a:defRPr>
            </a:lvl1pPr>
            <a:lvl2pPr marL="0" algn="r">
              <a:lnSpc>
                <a:spcPct val="100000"/>
              </a:lnSpc>
              <a:spcBef>
                <a:spcPts val="0"/>
              </a:spcBef>
              <a:buNone/>
              <a:defRPr sz="1800" b="0" cap="all">
                <a:solidFill>
                  <a:srgbClr val="418FDE"/>
                </a:solidFill>
                <a:latin typeface="Arial"/>
                <a:cs typeface="Arial"/>
              </a:defRPr>
            </a:lvl2pPr>
            <a:lvl3pPr marL="0" indent="0" algn="r">
              <a:lnSpc>
                <a:spcPct val="100000"/>
              </a:lnSpc>
              <a:spcBef>
                <a:spcPts val="0"/>
              </a:spcBef>
              <a:buNone/>
              <a:defRPr sz="1800" cap="all">
                <a:solidFill>
                  <a:srgbClr val="595959"/>
                </a:solidFill>
                <a:latin typeface=""/>
              </a:defRPr>
            </a:lvl3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00760854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6" name="Rectangle 5"/>
          <p:cNvSpPr/>
          <p:nvPr/>
        </p:nvSpPr>
        <p:spPr>
          <a:xfrm>
            <a:off x="0" y="1695450"/>
            <a:ext cx="7529513"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latin typeface="Arial"/>
            </a:endParaRPr>
          </a:p>
        </p:txBody>
      </p:sp>
      <p:sp>
        <p:nvSpPr>
          <p:cNvPr id="7" name="TextBox 6"/>
          <p:cNvSpPr txBox="1"/>
          <p:nvPr/>
        </p:nvSpPr>
        <p:spPr>
          <a:xfrm>
            <a:off x="6897688" y="6418263"/>
            <a:ext cx="631825" cy="100012"/>
          </a:xfrm>
          <a:prstGeom prst="rect">
            <a:avLst/>
          </a:prstGeom>
          <a:noFill/>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650" b="1" dirty="0">
                <a:solidFill>
                  <a:srgbClr val="595959"/>
                </a:solidFill>
              </a:rPr>
              <a:t>Page </a:t>
            </a:r>
            <a:fld id="{51F280F6-0781-8443-A9C9-F7D6BFC98A82}" type="slidenum">
              <a:rPr lang="en-US" sz="650" b="1" smtClean="0">
                <a:solidFill>
                  <a:srgbClr val="595959"/>
                </a:solidFill>
              </a:rPr>
              <a:pPr algn="r" eaLnBrk="1" hangingPunct="1">
                <a:defRPr/>
              </a:pPr>
              <a:t>‹#›</a:t>
            </a:fld>
            <a:endParaRPr lang="en-US" sz="650" b="1" dirty="0">
              <a:solidFill>
                <a:srgbClr val="595959"/>
              </a:solidFill>
            </a:endParaRPr>
          </a:p>
        </p:txBody>
      </p:sp>
      <p:sp>
        <p:nvSpPr>
          <p:cNvPr id="8" name="Text Placeholder 8"/>
          <p:cNvSpPr>
            <a:spLocks noGrp="1"/>
          </p:cNvSpPr>
          <p:nvPr>
            <p:ph type="body" sz="quarter" idx="10"/>
          </p:nvPr>
        </p:nvSpPr>
        <p:spPr>
          <a:xfrm>
            <a:off x="591242" y="707595"/>
            <a:ext cx="6936475" cy="111994"/>
          </a:xfrm>
          <a:prstGeom prst="rect">
            <a:avLst/>
          </a:prstGeom>
        </p:spPr>
        <p:txBody>
          <a:bodyPr vert="horz" lIns="0" tIns="0" rIns="0" bIns="0"/>
          <a:lstStyle>
            <a:lvl1pPr algn="r">
              <a:lnSpc>
                <a:spcPts val="1080"/>
              </a:lnSpc>
              <a:spcBef>
                <a:spcPts val="0"/>
              </a:spcBef>
              <a:buNone/>
              <a:defRPr sz="18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590776" y="931415"/>
            <a:ext cx="6936942" cy="414338"/>
          </a:xfrm>
          <a:prstGeom prst="rect">
            <a:avLst/>
          </a:prstGeom>
        </p:spPr>
        <p:txBody>
          <a:bodyPr vert="horz" lIns="0" tIns="0" rIns="0" bIns="0"/>
          <a:lstStyle>
            <a:lvl1pPr algn="r">
              <a:buNone/>
              <a:defRPr sz="2700" b="1" cap="none">
                <a:solidFill>
                  <a:srgbClr val="418FDE"/>
                </a:solidFill>
                <a:latin typeface="Arial"/>
                <a:cs typeface="Arial"/>
              </a:defRPr>
            </a:lvl1pPr>
          </a:lstStyle>
          <a:p>
            <a:pPr lvl="0"/>
            <a:r>
              <a:rPr lang="en-US"/>
              <a:t>Click to edit Master text styles</a:t>
            </a:r>
          </a:p>
        </p:txBody>
      </p:sp>
      <p:sp>
        <p:nvSpPr>
          <p:cNvPr id="11" name="Text Placeholder 23"/>
          <p:cNvSpPr>
            <a:spLocks noGrp="1"/>
          </p:cNvSpPr>
          <p:nvPr>
            <p:ph type="body" sz="quarter" idx="14"/>
          </p:nvPr>
        </p:nvSpPr>
        <p:spPr>
          <a:xfrm>
            <a:off x="591242" y="2233703"/>
            <a:ext cx="4183156" cy="3892177"/>
          </a:xfrm>
          <a:prstGeom prst="rect">
            <a:avLst/>
          </a:prstGeom>
        </p:spPr>
        <p:txBody>
          <a:bodyPr vert="horz" lIns="0" tIns="0" rIns="0" bIns="0"/>
          <a:lstStyle>
            <a:lvl1pPr marL="0" algn="r">
              <a:lnSpc>
                <a:spcPct val="100000"/>
              </a:lnSpc>
              <a:spcBef>
                <a:spcPts val="0"/>
              </a:spcBef>
              <a:buNone/>
              <a:defRPr sz="1250" b="0" cap="none" baseline="0">
                <a:solidFill>
                  <a:srgbClr val="595959"/>
                </a:solidFill>
                <a:latin typeface="Arial"/>
                <a:cs typeface="Arial"/>
              </a:defRPr>
            </a:lvl1pPr>
            <a:lvl2pPr marL="0">
              <a:lnSpc>
                <a:spcPct val="100000"/>
              </a:lnSpc>
              <a:spcBef>
                <a:spcPts val="0"/>
              </a:spcBef>
              <a:buNone/>
              <a:defRPr sz="1250" b="0" cap="none">
                <a:solidFill>
                  <a:srgbClr val="595959"/>
                </a:solidFill>
                <a:latin typeface="Arial"/>
                <a:cs typeface="Arial"/>
              </a:defRPr>
            </a:lvl2pPr>
          </a:lstStyle>
          <a:p>
            <a:pPr lvl="0"/>
            <a:r>
              <a:rPr lang="en-US"/>
              <a:t>Click to edit Master text styles</a:t>
            </a:r>
          </a:p>
        </p:txBody>
      </p:sp>
      <p:sp>
        <p:nvSpPr>
          <p:cNvPr id="13" name="Text Placeholder 12"/>
          <p:cNvSpPr>
            <a:spLocks noGrp="1"/>
          </p:cNvSpPr>
          <p:nvPr>
            <p:ph type="body" sz="quarter" idx="15"/>
          </p:nvPr>
        </p:nvSpPr>
        <p:spPr>
          <a:xfrm>
            <a:off x="5142443" y="2231743"/>
            <a:ext cx="2387069" cy="3894137"/>
          </a:xfrm>
          <a:prstGeom prst="rect">
            <a:avLst/>
          </a:prstGeom>
        </p:spPr>
        <p:txBody>
          <a:bodyPr vert="horz" lIns="0" tIns="0" rIns="0" bIns="0"/>
          <a:lstStyle>
            <a:lvl1pPr marL="0" indent="0" algn="r">
              <a:lnSpc>
                <a:spcPct val="100000"/>
              </a:lnSpc>
              <a:spcBef>
                <a:spcPts val="0"/>
              </a:spcBef>
              <a:buNone/>
              <a:defRPr sz="1800">
                <a:solidFill>
                  <a:srgbClr val="418FDE"/>
                </a:solidFill>
                <a:latin typeface="Arial"/>
                <a:cs typeface="Arial"/>
              </a:defRPr>
            </a:lvl1pPr>
            <a:lvl2pPr>
              <a:buNone/>
              <a:defRPr/>
            </a:lvl2pPr>
            <a:lvl3pPr>
              <a:buNone/>
              <a:defRPr/>
            </a:lvl3pPr>
            <a:lvl4pPr>
              <a:buNone/>
              <a:defRPr/>
            </a:lvl4pPr>
            <a:lvl5pPr>
              <a:buNone/>
              <a:defRPr/>
            </a:lvl5pPr>
          </a:lstStyle>
          <a:p>
            <a:pPr lvl="0"/>
            <a:r>
              <a:rPr lang="en-US"/>
              <a:t>Click to edit Master text styles</a:t>
            </a:r>
          </a:p>
        </p:txBody>
      </p:sp>
    </p:spTree>
    <p:extLst>
      <p:ext uri="{BB962C8B-B14F-4D97-AF65-F5344CB8AC3E}">
        <p14:creationId xmlns:p14="http://schemas.microsoft.com/office/powerpoint/2010/main" val="38785089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6" name="Rectangle 5"/>
          <p:cNvSpPr/>
          <p:nvPr/>
        </p:nvSpPr>
        <p:spPr>
          <a:xfrm>
            <a:off x="0" y="1695450"/>
            <a:ext cx="7529513"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latin typeface="Arial"/>
            </a:endParaRPr>
          </a:p>
        </p:txBody>
      </p:sp>
      <p:sp>
        <p:nvSpPr>
          <p:cNvPr id="7" name="TextBox 6"/>
          <p:cNvSpPr txBox="1"/>
          <p:nvPr/>
        </p:nvSpPr>
        <p:spPr>
          <a:xfrm>
            <a:off x="6897688" y="6418263"/>
            <a:ext cx="631825" cy="100012"/>
          </a:xfrm>
          <a:prstGeom prst="rect">
            <a:avLst/>
          </a:prstGeom>
          <a:noFill/>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650" b="1" dirty="0">
                <a:solidFill>
                  <a:srgbClr val="595959"/>
                </a:solidFill>
              </a:rPr>
              <a:t>Page </a:t>
            </a:r>
            <a:fld id="{808BA6E9-F35A-244B-A00A-266AB748016E}" type="slidenum">
              <a:rPr lang="en-US" sz="650" b="1" smtClean="0">
                <a:solidFill>
                  <a:srgbClr val="595959"/>
                </a:solidFill>
              </a:rPr>
              <a:pPr algn="r" eaLnBrk="1" hangingPunct="1">
                <a:defRPr/>
              </a:pPr>
              <a:t>‹#›</a:t>
            </a:fld>
            <a:endParaRPr lang="en-US" sz="650" b="1" dirty="0">
              <a:solidFill>
                <a:srgbClr val="595959"/>
              </a:solidFill>
            </a:endParaRPr>
          </a:p>
        </p:txBody>
      </p:sp>
      <p:sp>
        <p:nvSpPr>
          <p:cNvPr id="8" name="Text Placeholder 8"/>
          <p:cNvSpPr>
            <a:spLocks noGrp="1"/>
          </p:cNvSpPr>
          <p:nvPr>
            <p:ph type="body" sz="quarter" idx="10"/>
          </p:nvPr>
        </p:nvSpPr>
        <p:spPr>
          <a:xfrm>
            <a:off x="591242" y="760880"/>
            <a:ext cx="6936476" cy="120875"/>
          </a:xfrm>
          <a:prstGeom prst="rect">
            <a:avLst/>
          </a:prstGeom>
        </p:spPr>
        <p:txBody>
          <a:bodyPr vert="horz" lIns="0" tIns="0" rIns="0" bIns="0"/>
          <a:lstStyle>
            <a:lvl1pPr algn="r">
              <a:lnSpc>
                <a:spcPts val="1080"/>
              </a:lnSpc>
              <a:spcBef>
                <a:spcPts val="0"/>
              </a:spcBef>
              <a:buNone/>
              <a:defRPr sz="18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590776" y="931415"/>
            <a:ext cx="6936942" cy="414338"/>
          </a:xfrm>
          <a:prstGeom prst="rect">
            <a:avLst/>
          </a:prstGeom>
        </p:spPr>
        <p:txBody>
          <a:bodyPr vert="horz" lIns="0" tIns="0" rIns="0" bIns="0"/>
          <a:lstStyle>
            <a:lvl1pPr algn="r">
              <a:buNone/>
              <a:defRPr sz="2700" b="1" cap="none">
                <a:solidFill>
                  <a:srgbClr val="418FDE"/>
                </a:solidFill>
                <a:latin typeface="Arial"/>
                <a:cs typeface="Arial"/>
              </a:defRPr>
            </a:lvl1pPr>
          </a:lstStyle>
          <a:p>
            <a:pPr lvl="0"/>
            <a:r>
              <a:rPr lang="en-US"/>
              <a:t>Click to edit Master text styles</a:t>
            </a:r>
          </a:p>
        </p:txBody>
      </p:sp>
      <p:sp>
        <p:nvSpPr>
          <p:cNvPr id="11" name="Text Placeholder 23"/>
          <p:cNvSpPr>
            <a:spLocks noGrp="1"/>
          </p:cNvSpPr>
          <p:nvPr>
            <p:ph type="body" sz="quarter" idx="14"/>
          </p:nvPr>
        </p:nvSpPr>
        <p:spPr>
          <a:xfrm>
            <a:off x="591242" y="2233703"/>
            <a:ext cx="4183156" cy="3892177"/>
          </a:xfrm>
          <a:prstGeom prst="rect">
            <a:avLst/>
          </a:prstGeom>
        </p:spPr>
        <p:txBody>
          <a:bodyPr vert="horz" lIns="0" tIns="0" rIns="0" bIns="0"/>
          <a:lstStyle>
            <a:lvl1pPr marL="0" algn="r">
              <a:lnSpc>
                <a:spcPct val="100000"/>
              </a:lnSpc>
              <a:spcBef>
                <a:spcPts val="0"/>
              </a:spcBef>
              <a:buNone/>
              <a:defRPr sz="1200" b="1" i="0" cap="all" baseline="0">
                <a:solidFill>
                  <a:srgbClr val="418FDE"/>
                </a:solidFill>
                <a:latin typeface="Arial"/>
                <a:cs typeface="Arial"/>
              </a:defRPr>
            </a:lvl1pPr>
            <a:lvl2pPr marL="0" algn="r">
              <a:lnSpc>
                <a:spcPct val="100000"/>
              </a:lnSpc>
              <a:spcBef>
                <a:spcPts val="0"/>
              </a:spcBef>
              <a:buNone/>
              <a:defRPr sz="1200" b="0" cap="none">
                <a:solidFill>
                  <a:srgbClr val="595959"/>
                </a:solidFill>
                <a:latin typeface="Arial"/>
                <a:cs typeface="Arial"/>
              </a:defRPr>
            </a:lvl2pPr>
          </a:lstStyle>
          <a:p>
            <a:pPr lvl="0"/>
            <a:r>
              <a:rPr lang="en-US"/>
              <a:t>Click to edit Master text styles</a:t>
            </a:r>
          </a:p>
          <a:p>
            <a:pPr lvl="1"/>
            <a:r>
              <a:rPr lang="en-US"/>
              <a:t>Second level</a:t>
            </a:r>
          </a:p>
        </p:txBody>
      </p:sp>
      <p:sp>
        <p:nvSpPr>
          <p:cNvPr id="13" name="Text Placeholder 12"/>
          <p:cNvSpPr>
            <a:spLocks noGrp="1"/>
          </p:cNvSpPr>
          <p:nvPr>
            <p:ph type="body" sz="quarter" idx="15"/>
          </p:nvPr>
        </p:nvSpPr>
        <p:spPr>
          <a:xfrm>
            <a:off x="5140649" y="2231743"/>
            <a:ext cx="2387069" cy="3894137"/>
          </a:xfrm>
          <a:prstGeom prst="rect">
            <a:avLst/>
          </a:prstGeom>
        </p:spPr>
        <p:txBody>
          <a:bodyPr vert="horz" lIns="0" tIns="0" rIns="0" bIns="0"/>
          <a:lstStyle>
            <a:lvl1pPr marL="0" indent="0" algn="r">
              <a:lnSpc>
                <a:spcPct val="100000"/>
              </a:lnSpc>
              <a:spcBef>
                <a:spcPts val="0"/>
              </a:spcBef>
              <a:buNone/>
              <a:defRPr sz="1800">
                <a:solidFill>
                  <a:srgbClr val="595959"/>
                </a:solidFill>
                <a:latin typeface="Arial"/>
                <a:cs typeface="Arial"/>
              </a:defRPr>
            </a:lvl1pPr>
            <a:lvl2pPr>
              <a:buNone/>
              <a:defRPr/>
            </a:lvl2pPr>
            <a:lvl3pPr>
              <a:buNone/>
              <a:defRPr/>
            </a:lvl3pPr>
            <a:lvl4pPr>
              <a:buNone/>
              <a:defRPr/>
            </a:lvl4pPr>
            <a:lvl5pPr>
              <a:buNone/>
              <a:defRPr/>
            </a:lvl5pPr>
          </a:lstStyle>
          <a:p>
            <a:pPr lvl="0"/>
            <a:r>
              <a:rPr lang="en-US"/>
              <a:t>Click to edit Master text styles</a:t>
            </a:r>
          </a:p>
        </p:txBody>
      </p:sp>
    </p:spTree>
    <p:extLst>
      <p:ext uri="{BB962C8B-B14F-4D97-AF65-F5344CB8AC3E}">
        <p14:creationId xmlns:p14="http://schemas.microsoft.com/office/powerpoint/2010/main" val="168337940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Rectangle 5"/>
          <p:cNvSpPr/>
          <p:nvPr/>
        </p:nvSpPr>
        <p:spPr>
          <a:xfrm>
            <a:off x="0" y="1695450"/>
            <a:ext cx="7529513"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latin typeface="Arial"/>
            </a:endParaRPr>
          </a:p>
        </p:txBody>
      </p:sp>
      <p:sp>
        <p:nvSpPr>
          <p:cNvPr id="7" name="TextBox 6"/>
          <p:cNvSpPr txBox="1"/>
          <p:nvPr/>
        </p:nvSpPr>
        <p:spPr>
          <a:xfrm>
            <a:off x="6897688" y="6418263"/>
            <a:ext cx="631825" cy="100012"/>
          </a:xfrm>
          <a:prstGeom prst="rect">
            <a:avLst/>
          </a:prstGeom>
          <a:noFill/>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650" b="1" dirty="0">
                <a:solidFill>
                  <a:srgbClr val="595959"/>
                </a:solidFill>
              </a:rPr>
              <a:t>Page </a:t>
            </a:r>
            <a:fld id="{C2A59A6E-F30E-BF46-913C-1FFE2BEE6721}" type="slidenum">
              <a:rPr lang="en-US" sz="650" b="1" smtClean="0">
                <a:solidFill>
                  <a:srgbClr val="595959"/>
                </a:solidFill>
              </a:rPr>
              <a:pPr algn="r" eaLnBrk="1" hangingPunct="1">
                <a:defRPr/>
              </a:pPr>
              <a:t>‹#›</a:t>
            </a:fld>
            <a:endParaRPr lang="en-US" sz="650" b="1" dirty="0">
              <a:solidFill>
                <a:srgbClr val="595959"/>
              </a:solidFill>
            </a:endParaRPr>
          </a:p>
        </p:txBody>
      </p:sp>
      <p:sp>
        <p:nvSpPr>
          <p:cNvPr id="8" name="Text Placeholder 8"/>
          <p:cNvSpPr>
            <a:spLocks noGrp="1"/>
          </p:cNvSpPr>
          <p:nvPr>
            <p:ph type="body" sz="quarter" idx="10"/>
          </p:nvPr>
        </p:nvSpPr>
        <p:spPr>
          <a:xfrm>
            <a:off x="591243" y="760880"/>
            <a:ext cx="6936476" cy="120875"/>
          </a:xfrm>
          <a:prstGeom prst="rect">
            <a:avLst/>
          </a:prstGeom>
        </p:spPr>
        <p:txBody>
          <a:bodyPr vert="horz" lIns="0" tIns="0" rIns="0" bIns="0"/>
          <a:lstStyle>
            <a:lvl1pPr algn="r">
              <a:lnSpc>
                <a:spcPts val="1080"/>
              </a:lnSpc>
              <a:spcBef>
                <a:spcPts val="0"/>
              </a:spcBef>
              <a:buNone/>
              <a:defRPr sz="18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590777" y="931415"/>
            <a:ext cx="6936942" cy="414338"/>
          </a:xfrm>
          <a:prstGeom prst="rect">
            <a:avLst/>
          </a:prstGeom>
        </p:spPr>
        <p:txBody>
          <a:bodyPr vert="horz" lIns="0" tIns="0" rIns="0" bIns="0"/>
          <a:lstStyle>
            <a:lvl1pPr algn="r">
              <a:buNone/>
              <a:defRPr sz="2700" b="1" cap="none">
                <a:solidFill>
                  <a:srgbClr val="418FDE"/>
                </a:solidFill>
                <a:latin typeface="Arial"/>
                <a:cs typeface="Arial"/>
              </a:defRPr>
            </a:lvl1pPr>
          </a:lstStyle>
          <a:p>
            <a:pPr lvl="0"/>
            <a:r>
              <a:rPr lang="en-US"/>
              <a:t>Click to edit Master text styles</a:t>
            </a:r>
          </a:p>
        </p:txBody>
      </p:sp>
      <p:sp>
        <p:nvSpPr>
          <p:cNvPr id="13" name="Text Placeholder 23"/>
          <p:cNvSpPr>
            <a:spLocks noGrp="1"/>
          </p:cNvSpPr>
          <p:nvPr>
            <p:ph type="body" sz="quarter" idx="15"/>
          </p:nvPr>
        </p:nvSpPr>
        <p:spPr>
          <a:xfrm>
            <a:off x="4311651" y="2233703"/>
            <a:ext cx="3218995" cy="3892177"/>
          </a:xfrm>
          <a:prstGeom prst="rect">
            <a:avLst/>
          </a:prstGeom>
        </p:spPr>
        <p:txBody>
          <a:bodyPr vert="horz" lIns="0" tIns="0" rIns="0" bIns="0"/>
          <a:lstStyle>
            <a:lvl1pPr marL="0" algn="r">
              <a:lnSpc>
                <a:spcPct val="100000"/>
              </a:lnSpc>
              <a:spcBef>
                <a:spcPts val="0"/>
              </a:spcBef>
              <a:buNone/>
              <a:defRPr sz="1200" b="1" i="0" cap="all" baseline="0">
                <a:solidFill>
                  <a:srgbClr val="418FDE"/>
                </a:solidFill>
                <a:latin typeface="Arial"/>
                <a:cs typeface="Arial"/>
              </a:defRPr>
            </a:lvl1pPr>
            <a:lvl2pPr marL="0" algn="r">
              <a:lnSpc>
                <a:spcPct val="100000"/>
              </a:lnSpc>
              <a:spcBef>
                <a:spcPts val="0"/>
              </a:spcBef>
              <a:buNone/>
              <a:defRPr sz="1200" b="0" cap="none">
                <a:solidFill>
                  <a:srgbClr val="595959"/>
                </a:solidFill>
                <a:latin typeface="Arial"/>
                <a:cs typeface="Arial"/>
              </a:defRPr>
            </a:lvl2pPr>
          </a:lstStyle>
          <a:p>
            <a:pPr lvl="0"/>
            <a:r>
              <a:rPr lang="en-US"/>
              <a:t>Click to edit Master text styles</a:t>
            </a:r>
          </a:p>
          <a:p>
            <a:pPr lvl="1"/>
            <a:r>
              <a:rPr lang="en-US"/>
              <a:t>Second level</a:t>
            </a:r>
          </a:p>
        </p:txBody>
      </p:sp>
      <p:sp>
        <p:nvSpPr>
          <p:cNvPr id="12" name="Text Placeholder 23"/>
          <p:cNvSpPr>
            <a:spLocks noGrp="1"/>
          </p:cNvSpPr>
          <p:nvPr>
            <p:ph type="body" sz="quarter" idx="16"/>
          </p:nvPr>
        </p:nvSpPr>
        <p:spPr>
          <a:xfrm>
            <a:off x="592139" y="2233703"/>
            <a:ext cx="3536949" cy="3892177"/>
          </a:xfrm>
          <a:prstGeom prst="rect">
            <a:avLst/>
          </a:prstGeom>
        </p:spPr>
        <p:txBody>
          <a:bodyPr vert="horz" lIns="0" tIns="0" rIns="0" bIns="0"/>
          <a:lstStyle>
            <a:lvl1pPr marL="0" algn="r">
              <a:lnSpc>
                <a:spcPct val="100000"/>
              </a:lnSpc>
              <a:spcBef>
                <a:spcPts val="0"/>
              </a:spcBef>
              <a:buNone/>
              <a:defRPr sz="1200" b="1" i="0" cap="all" baseline="0">
                <a:solidFill>
                  <a:srgbClr val="418FDE"/>
                </a:solidFill>
                <a:latin typeface="Arial"/>
                <a:cs typeface="Arial"/>
              </a:defRPr>
            </a:lvl1pPr>
            <a:lvl2pPr marL="0" algn="r">
              <a:lnSpc>
                <a:spcPct val="100000"/>
              </a:lnSpc>
              <a:spcBef>
                <a:spcPts val="0"/>
              </a:spcBef>
              <a:buNone/>
              <a:defRPr sz="1200" b="0" cap="none">
                <a:solidFill>
                  <a:srgbClr val="595959"/>
                </a:solidFill>
                <a:latin typeface="Arial"/>
                <a:cs typeface="Aria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0989250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Rectangle 5"/>
          <p:cNvSpPr/>
          <p:nvPr/>
        </p:nvSpPr>
        <p:spPr>
          <a:xfrm>
            <a:off x="0" y="1695450"/>
            <a:ext cx="7529513"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latin typeface="Arial"/>
            </a:endParaRPr>
          </a:p>
        </p:txBody>
      </p:sp>
      <p:sp>
        <p:nvSpPr>
          <p:cNvPr id="7" name="TextBox 6"/>
          <p:cNvSpPr txBox="1"/>
          <p:nvPr/>
        </p:nvSpPr>
        <p:spPr>
          <a:xfrm>
            <a:off x="6897688" y="6418263"/>
            <a:ext cx="631825" cy="100012"/>
          </a:xfrm>
          <a:prstGeom prst="rect">
            <a:avLst/>
          </a:prstGeom>
          <a:noFill/>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650" b="1" dirty="0">
                <a:solidFill>
                  <a:srgbClr val="595959"/>
                </a:solidFill>
              </a:rPr>
              <a:t>Page </a:t>
            </a:r>
            <a:fld id="{51DFFF25-32D7-124D-9C51-FE75EA9C7DBF}" type="slidenum">
              <a:rPr lang="en-US" sz="650" b="1" smtClean="0">
                <a:solidFill>
                  <a:srgbClr val="595959"/>
                </a:solidFill>
              </a:rPr>
              <a:pPr algn="r" eaLnBrk="1" hangingPunct="1">
                <a:defRPr/>
              </a:pPr>
              <a:t>‹#›</a:t>
            </a:fld>
            <a:endParaRPr lang="en-US" sz="650" b="1" dirty="0">
              <a:solidFill>
                <a:srgbClr val="595959"/>
              </a:solidFill>
            </a:endParaRPr>
          </a:p>
        </p:txBody>
      </p:sp>
      <p:sp>
        <p:nvSpPr>
          <p:cNvPr id="8" name="Text Placeholder 8"/>
          <p:cNvSpPr>
            <a:spLocks noGrp="1"/>
          </p:cNvSpPr>
          <p:nvPr>
            <p:ph type="body" sz="quarter" idx="10"/>
          </p:nvPr>
        </p:nvSpPr>
        <p:spPr>
          <a:xfrm>
            <a:off x="593036" y="760880"/>
            <a:ext cx="6936476" cy="120875"/>
          </a:xfrm>
          <a:prstGeom prst="rect">
            <a:avLst/>
          </a:prstGeom>
        </p:spPr>
        <p:txBody>
          <a:bodyPr vert="horz" lIns="0" tIns="0" rIns="0" bIns="0"/>
          <a:lstStyle>
            <a:lvl1pPr algn="r">
              <a:lnSpc>
                <a:spcPts val="1080"/>
              </a:lnSpc>
              <a:spcBef>
                <a:spcPts val="0"/>
              </a:spcBef>
              <a:buNone/>
              <a:defRPr sz="18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592570" y="931415"/>
            <a:ext cx="6936942" cy="414338"/>
          </a:xfrm>
          <a:prstGeom prst="rect">
            <a:avLst/>
          </a:prstGeom>
        </p:spPr>
        <p:txBody>
          <a:bodyPr vert="horz" lIns="0" tIns="0" rIns="0" bIns="0"/>
          <a:lstStyle>
            <a:lvl1pPr algn="r">
              <a:buNone/>
              <a:defRPr sz="2700" b="1" cap="none">
                <a:solidFill>
                  <a:srgbClr val="418FDE"/>
                </a:solidFill>
                <a:latin typeface="Arial"/>
                <a:cs typeface="Arial"/>
              </a:defRPr>
            </a:lvl1pPr>
          </a:lstStyle>
          <a:p>
            <a:pPr lvl="0"/>
            <a:r>
              <a:rPr lang="en-US"/>
              <a:t>Click to edit Master text styles</a:t>
            </a:r>
          </a:p>
        </p:txBody>
      </p:sp>
      <p:sp>
        <p:nvSpPr>
          <p:cNvPr id="12" name="Text Placeholder 12"/>
          <p:cNvSpPr>
            <a:spLocks noGrp="1"/>
          </p:cNvSpPr>
          <p:nvPr>
            <p:ph type="body" sz="quarter" idx="12"/>
          </p:nvPr>
        </p:nvSpPr>
        <p:spPr>
          <a:xfrm>
            <a:off x="889692" y="2231743"/>
            <a:ext cx="6639820" cy="1297043"/>
          </a:xfrm>
          <a:prstGeom prst="rect">
            <a:avLst/>
          </a:prstGeom>
        </p:spPr>
        <p:txBody>
          <a:bodyPr vert="horz" lIns="0" tIns="0" rIns="0" bIns="0"/>
          <a:lstStyle>
            <a:lvl1pPr marL="0" indent="0" algn="r">
              <a:lnSpc>
                <a:spcPct val="100000"/>
              </a:lnSpc>
              <a:spcBef>
                <a:spcPts val="0"/>
              </a:spcBef>
              <a:buNone/>
              <a:defRPr sz="1800">
                <a:solidFill>
                  <a:srgbClr val="595959"/>
                </a:solidFill>
                <a:latin typeface="Arial"/>
                <a:cs typeface="Arial"/>
              </a:defRPr>
            </a:lvl1pPr>
            <a:lvl2pPr>
              <a:buNone/>
              <a:defRPr/>
            </a:lvl2pPr>
            <a:lvl3pPr>
              <a:buNone/>
              <a:defRPr/>
            </a:lvl3pPr>
            <a:lvl4pPr>
              <a:buNone/>
              <a:defRPr/>
            </a:lvl4pPr>
            <a:lvl5pPr>
              <a:buNone/>
              <a:defRPr/>
            </a:lvl5pPr>
          </a:lstStyle>
          <a:p>
            <a:pPr lvl="0"/>
            <a:r>
              <a:rPr lang="en-US"/>
              <a:t>Click to edit Master text styles</a:t>
            </a:r>
          </a:p>
        </p:txBody>
      </p:sp>
      <p:sp>
        <p:nvSpPr>
          <p:cNvPr id="13" name="Picture Placeholder 13"/>
          <p:cNvSpPr>
            <a:spLocks noGrp="1"/>
          </p:cNvSpPr>
          <p:nvPr>
            <p:ph type="pic" sz="quarter" idx="13"/>
          </p:nvPr>
        </p:nvSpPr>
        <p:spPr>
          <a:xfrm>
            <a:off x="889692" y="3855358"/>
            <a:ext cx="6639820" cy="2222500"/>
          </a:xfrm>
          <a:prstGeom prst="rect">
            <a:avLst/>
          </a:prstGeom>
        </p:spPr>
        <p:txBody>
          <a:bodyPr vert="horz"/>
          <a:lstStyle>
            <a:lvl1pPr algn="r">
              <a:defRPr sz="1200">
                <a:latin typeface="Arial"/>
                <a:cs typeface="Arial"/>
              </a:defRPr>
            </a:lvl1pPr>
          </a:lstStyle>
          <a:p>
            <a:pPr lvl="0"/>
            <a:r>
              <a:rPr lang="en-US" noProof="0"/>
              <a:t>Click icon to add picture</a:t>
            </a:r>
          </a:p>
        </p:txBody>
      </p:sp>
    </p:spTree>
    <p:extLst>
      <p:ext uri="{BB962C8B-B14F-4D97-AF65-F5344CB8AC3E}">
        <p14:creationId xmlns:p14="http://schemas.microsoft.com/office/powerpoint/2010/main" val="199432711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Rectangle 4"/>
          <p:cNvSpPr/>
          <p:nvPr/>
        </p:nvSpPr>
        <p:spPr>
          <a:xfrm>
            <a:off x="0" y="1695450"/>
            <a:ext cx="7529513"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latin typeface="Arial"/>
            </a:endParaRPr>
          </a:p>
        </p:txBody>
      </p:sp>
      <p:sp>
        <p:nvSpPr>
          <p:cNvPr id="6" name="TextBox 5"/>
          <p:cNvSpPr txBox="1"/>
          <p:nvPr/>
        </p:nvSpPr>
        <p:spPr>
          <a:xfrm>
            <a:off x="6897688" y="6418263"/>
            <a:ext cx="631825" cy="100012"/>
          </a:xfrm>
          <a:prstGeom prst="rect">
            <a:avLst/>
          </a:prstGeom>
          <a:noFill/>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650" b="1" dirty="0">
                <a:solidFill>
                  <a:srgbClr val="595959"/>
                </a:solidFill>
              </a:rPr>
              <a:t>Page </a:t>
            </a:r>
            <a:fld id="{D3AE41D8-68D9-6542-8D76-B4D88AED10E5}" type="slidenum">
              <a:rPr lang="en-US" sz="650" b="1" smtClean="0">
                <a:solidFill>
                  <a:srgbClr val="595959"/>
                </a:solidFill>
              </a:rPr>
              <a:pPr algn="r" eaLnBrk="1" hangingPunct="1">
                <a:defRPr/>
              </a:pPr>
              <a:t>‹#›</a:t>
            </a:fld>
            <a:endParaRPr lang="en-US" sz="650" b="1" dirty="0">
              <a:solidFill>
                <a:srgbClr val="595959"/>
              </a:solidFill>
            </a:endParaRPr>
          </a:p>
        </p:txBody>
      </p:sp>
      <p:sp>
        <p:nvSpPr>
          <p:cNvPr id="8" name="Text Placeholder 8"/>
          <p:cNvSpPr>
            <a:spLocks noGrp="1"/>
          </p:cNvSpPr>
          <p:nvPr>
            <p:ph type="body" sz="quarter" idx="10"/>
          </p:nvPr>
        </p:nvSpPr>
        <p:spPr>
          <a:xfrm>
            <a:off x="593036" y="760880"/>
            <a:ext cx="6936476" cy="120875"/>
          </a:xfrm>
          <a:prstGeom prst="rect">
            <a:avLst/>
          </a:prstGeom>
        </p:spPr>
        <p:txBody>
          <a:bodyPr vert="horz" lIns="0" tIns="0" rIns="0" bIns="0"/>
          <a:lstStyle>
            <a:lvl1pPr algn="r">
              <a:lnSpc>
                <a:spcPts val="1080"/>
              </a:lnSpc>
              <a:spcBef>
                <a:spcPts val="0"/>
              </a:spcBef>
              <a:buNone/>
              <a:defRPr sz="18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592570" y="931415"/>
            <a:ext cx="6936942" cy="414338"/>
          </a:xfrm>
          <a:prstGeom prst="rect">
            <a:avLst/>
          </a:prstGeom>
        </p:spPr>
        <p:txBody>
          <a:bodyPr vert="horz" lIns="0" tIns="0" rIns="0" bIns="0"/>
          <a:lstStyle>
            <a:lvl1pPr algn="r">
              <a:buNone/>
              <a:defRPr sz="2700" b="1" cap="none">
                <a:solidFill>
                  <a:srgbClr val="418FDE"/>
                </a:solidFill>
                <a:latin typeface="Arial"/>
                <a:cs typeface="Arial"/>
              </a:defRPr>
            </a:lvl1pPr>
          </a:lstStyle>
          <a:p>
            <a:pPr lvl="0"/>
            <a:r>
              <a:rPr lang="en-US"/>
              <a:t>Click to edit Master text styles</a:t>
            </a:r>
          </a:p>
        </p:txBody>
      </p:sp>
      <p:sp>
        <p:nvSpPr>
          <p:cNvPr id="13" name="Picture Placeholder 13"/>
          <p:cNvSpPr>
            <a:spLocks noGrp="1"/>
          </p:cNvSpPr>
          <p:nvPr>
            <p:ph type="pic" sz="quarter" idx="13"/>
          </p:nvPr>
        </p:nvSpPr>
        <p:spPr>
          <a:xfrm>
            <a:off x="889692" y="2086429"/>
            <a:ext cx="6639820" cy="3991429"/>
          </a:xfrm>
          <a:prstGeom prst="rect">
            <a:avLst/>
          </a:prstGeom>
        </p:spPr>
        <p:txBody>
          <a:bodyPr vert="horz"/>
          <a:lstStyle>
            <a:lvl1pPr algn="r">
              <a:defRPr sz="1200">
                <a:latin typeface="Arial"/>
                <a:cs typeface="Aria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18736327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286" r:id="rId1"/>
    <p:sldLayoutId id="2147484287" r:id="rId2"/>
    <p:sldLayoutId id="2147484288" r:id="rId3"/>
    <p:sldLayoutId id="2147484289" r:id="rId4"/>
    <p:sldLayoutId id="2147484290" r:id="rId5"/>
    <p:sldLayoutId id="2147484291" r:id="rId6"/>
    <p:sldLayoutId id="2147484292" r:id="rId7"/>
    <p:sldLayoutId id="2147484293" r:id="rId8"/>
    <p:sldLayoutId id="2147484294" r:id="rId9"/>
    <p:sldLayoutId id="2147484295" r:id="rId10"/>
    <p:sldLayoutId id="2147484296" r:id="rId11"/>
    <p:sldLayoutId id="2147484297" r:id="rId12"/>
    <p:sldLayoutId id="2147484298" r:id="rId13"/>
    <p:sldLayoutId id="2147484299" r:id="rId14"/>
    <p:sldLayoutId id="2147484300" r:id="rId15"/>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hf sldNum="0" hdr="0" ftr="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ＭＳ Ｐゴシック"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0"/>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ＭＳ Ｐゴシック"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www.unescwa.org/sites/www.unescwa.org/files/events/files/tnfydh_nsht_brnmj_ml_lskw_wnsht_ltwn_lfny_wltwsyt_lsdr_n_lljn_fy_dwrth_lshryn.pdf"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84738" y="4070984"/>
            <a:ext cx="7429594" cy="1384995"/>
          </a:xfrm>
          <a:prstGeom prst="rect">
            <a:avLst/>
          </a:prstGeom>
          <a:noFill/>
        </p:spPr>
        <p:txBody>
          <a:bodyPr wrap="square">
            <a:spAutoFit/>
          </a:bodyPr>
          <a:lstStyle/>
          <a:p>
            <a:pPr algn="r" rtl="1">
              <a:defRPr/>
            </a:pPr>
            <a:r>
              <a:rPr lang="ar-LB" sz="3000" b="1" dirty="0">
                <a:solidFill>
                  <a:schemeClr val="bg1">
                    <a:lumMod val="95000"/>
                  </a:schemeClr>
                </a:solidFill>
                <a:latin typeface="Arial Black"/>
                <a:cs typeface="Arial Black"/>
              </a:rPr>
              <a:t>المستجدات في مشروع نظام المعلومات الجغرافية لشبكات ومرافق النقل في المنطقة العربية</a:t>
            </a:r>
            <a:endParaRPr lang="en-US" sz="3000" b="1" dirty="0">
              <a:solidFill>
                <a:schemeClr val="bg1">
                  <a:lumMod val="95000"/>
                </a:schemeClr>
              </a:solidFill>
              <a:latin typeface="Arial Black"/>
              <a:cs typeface="Arial Black"/>
            </a:endParaRPr>
          </a:p>
          <a:p>
            <a:pPr algn="r" rtl="1">
              <a:defRPr/>
            </a:pPr>
            <a:r>
              <a:rPr lang="en-US" b="1" dirty="0">
                <a:solidFill>
                  <a:schemeClr val="bg1">
                    <a:lumMod val="95000"/>
                  </a:schemeClr>
                </a:solidFill>
                <a:latin typeface="Arial Black"/>
                <a:cs typeface="Arial Black"/>
              </a:rPr>
              <a:t>) </a:t>
            </a:r>
            <a:r>
              <a:rPr lang="ar-LB" b="1" dirty="0">
                <a:solidFill>
                  <a:schemeClr val="bg1">
                    <a:lumMod val="95000"/>
                  </a:schemeClr>
                </a:solidFill>
                <a:latin typeface="Arial Black"/>
                <a:cs typeface="Arial Black"/>
              </a:rPr>
              <a:t>بالتعاون مع البنك الاسلامي للتنمية</a:t>
            </a:r>
            <a:r>
              <a:rPr lang="en-US" b="1" dirty="0">
                <a:solidFill>
                  <a:schemeClr val="bg1">
                    <a:lumMod val="95000"/>
                  </a:schemeClr>
                </a:solidFill>
                <a:latin typeface="Arial Black"/>
                <a:cs typeface="Arial Black"/>
              </a:rPr>
              <a:t>(</a:t>
            </a:r>
            <a:endParaRPr lang="ar-LB" b="1" dirty="0">
              <a:solidFill>
                <a:schemeClr val="bg1">
                  <a:lumMod val="95000"/>
                </a:schemeClr>
              </a:solidFill>
              <a:latin typeface="Arial Black"/>
              <a:cs typeface="Arial Black"/>
            </a:endParaRPr>
          </a:p>
        </p:txBody>
      </p:sp>
      <p:sp>
        <p:nvSpPr>
          <p:cNvPr id="2" name="TextBox 1">
            <a:extLst>
              <a:ext uri="{FF2B5EF4-FFF2-40B4-BE49-F238E27FC236}">
                <a16:creationId xmlns:a16="http://schemas.microsoft.com/office/drawing/2014/main" id="{33751C2B-E5AF-48F1-8E4D-46464371FE5C}"/>
              </a:ext>
            </a:extLst>
          </p:cNvPr>
          <p:cNvSpPr txBox="1"/>
          <p:nvPr/>
        </p:nvSpPr>
        <p:spPr>
          <a:xfrm>
            <a:off x="104126" y="1023633"/>
            <a:ext cx="2827607" cy="1384995"/>
          </a:xfrm>
          <a:prstGeom prst="rect">
            <a:avLst/>
          </a:prstGeom>
          <a:noFill/>
        </p:spPr>
        <p:txBody>
          <a:bodyPr wrap="square" rtlCol="0">
            <a:spAutoFit/>
          </a:bodyPr>
          <a:lstStyle/>
          <a:p>
            <a:pPr algn="ctr" rtl="1"/>
            <a:r>
              <a:rPr lang="ar-LB" b="1" dirty="0">
                <a:solidFill>
                  <a:srgbClr val="010000"/>
                </a:solidFill>
                <a:cs typeface="+mn-cs"/>
              </a:rPr>
              <a:t>لجنة النقل واللوجستيات</a:t>
            </a:r>
          </a:p>
          <a:p>
            <a:pPr algn="ctr" rtl="1"/>
            <a:r>
              <a:rPr lang="ar-LB" b="1" dirty="0">
                <a:solidFill>
                  <a:srgbClr val="010000"/>
                </a:solidFill>
                <a:cs typeface="+mn-cs"/>
              </a:rPr>
              <a:t>اجتماع الدورة </a:t>
            </a:r>
            <a:r>
              <a:rPr lang="en-US" b="1" dirty="0">
                <a:solidFill>
                  <a:srgbClr val="010000"/>
                </a:solidFill>
                <a:cs typeface="+mn-cs"/>
              </a:rPr>
              <a:t>21</a:t>
            </a:r>
            <a:endParaRPr lang="ar-LB" b="1" dirty="0">
              <a:solidFill>
                <a:srgbClr val="010000"/>
              </a:solidFill>
              <a:cs typeface="+mn-cs"/>
            </a:endParaRPr>
          </a:p>
          <a:p>
            <a:pPr algn="ctr" rtl="1"/>
            <a:r>
              <a:rPr lang="ar-LB" sz="1800" b="1" dirty="0">
                <a:solidFill>
                  <a:srgbClr val="010000"/>
                </a:solidFill>
                <a:cs typeface="+mn-cs"/>
              </a:rPr>
              <a:t>عن بعد،</a:t>
            </a:r>
            <a:endParaRPr lang="en-US" sz="1800" dirty="0">
              <a:solidFill>
                <a:srgbClr val="010000"/>
              </a:solidFill>
            </a:endParaRPr>
          </a:p>
          <a:p>
            <a:pPr algn="ctr"/>
            <a:endParaRPr lang="en-US" sz="1800" dirty="0">
              <a:solidFill>
                <a:srgbClr val="010000"/>
              </a:solidFill>
            </a:endParaRPr>
          </a:p>
        </p:txBody>
      </p:sp>
      <p:sp>
        <p:nvSpPr>
          <p:cNvPr id="3" name="TextBox 2">
            <a:extLst>
              <a:ext uri="{FF2B5EF4-FFF2-40B4-BE49-F238E27FC236}">
                <a16:creationId xmlns:a16="http://schemas.microsoft.com/office/drawing/2014/main" id="{5F19D2B9-E593-4BCF-B940-CCE25A02946A}"/>
              </a:ext>
            </a:extLst>
          </p:cNvPr>
          <p:cNvSpPr txBox="1"/>
          <p:nvPr/>
        </p:nvSpPr>
        <p:spPr>
          <a:xfrm>
            <a:off x="5636006" y="3589499"/>
            <a:ext cx="2778326" cy="461665"/>
          </a:xfrm>
          <a:prstGeom prst="rect">
            <a:avLst/>
          </a:prstGeom>
          <a:noFill/>
        </p:spPr>
        <p:txBody>
          <a:bodyPr wrap="none" rtlCol="0">
            <a:spAutoFit/>
          </a:bodyPr>
          <a:lstStyle/>
          <a:p>
            <a:pPr algn="r" rtl="1"/>
            <a:r>
              <a:rPr lang="ar-LB" dirty="0">
                <a:solidFill>
                  <a:srgbClr val="FFFF00"/>
                </a:solidFill>
                <a:cs typeface="+mn-cs"/>
              </a:rPr>
              <a:t>البند </a:t>
            </a:r>
            <a:r>
              <a:rPr lang="en-US" dirty="0">
                <a:solidFill>
                  <a:srgbClr val="FFFF00"/>
                </a:solidFill>
                <a:cs typeface="+mn-cs"/>
              </a:rPr>
              <a:t>5</a:t>
            </a:r>
            <a:r>
              <a:rPr lang="ar-LB" dirty="0">
                <a:solidFill>
                  <a:srgbClr val="FFFF00"/>
                </a:solidFill>
                <a:cs typeface="+mn-cs"/>
              </a:rPr>
              <a:t> من جدول الأعمال </a:t>
            </a:r>
            <a:endParaRPr lang="en-US" dirty="0">
              <a:solidFill>
                <a:srgbClr val="FFFF00"/>
              </a:solidFill>
              <a:cs typeface="+mn-cs"/>
            </a:endParaRPr>
          </a:p>
        </p:txBody>
      </p:sp>
      <p:sp>
        <p:nvSpPr>
          <p:cNvPr id="5" name="TextBox 4">
            <a:extLst>
              <a:ext uri="{FF2B5EF4-FFF2-40B4-BE49-F238E27FC236}">
                <a16:creationId xmlns:a16="http://schemas.microsoft.com/office/drawing/2014/main" id="{D8D79553-5DBB-4CB7-9906-C91B0E78AD9B}"/>
              </a:ext>
            </a:extLst>
          </p:cNvPr>
          <p:cNvSpPr txBox="1"/>
          <p:nvPr/>
        </p:nvSpPr>
        <p:spPr>
          <a:xfrm>
            <a:off x="188950" y="5672740"/>
            <a:ext cx="3504707" cy="1015663"/>
          </a:xfrm>
          <a:prstGeom prst="rect">
            <a:avLst/>
          </a:prstGeom>
          <a:noFill/>
        </p:spPr>
        <p:txBody>
          <a:bodyPr wrap="square">
            <a:spAutoFit/>
          </a:bodyPr>
          <a:lstStyle/>
          <a:p>
            <a:pPr algn="r" rtl="1">
              <a:defRPr/>
            </a:pPr>
            <a:r>
              <a:rPr lang="ar-LB" sz="2000" b="1" dirty="0">
                <a:solidFill>
                  <a:schemeClr val="bg1">
                    <a:lumMod val="95000"/>
                  </a:schemeClr>
                </a:solidFill>
                <a:latin typeface="Arial Black"/>
                <a:cs typeface="Arial Black"/>
              </a:rPr>
              <a:t>الدكتور المهندس يعرب بدر</a:t>
            </a:r>
          </a:p>
          <a:p>
            <a:pPr algn="r" rtl="1">
              <a:defRPr/>
            </a:pPr>
            <a:r>
              <a:rPr lang="ar-LB" sz="2000" dirty="0">
                <a:solidFill>
                  <a:schemeClr val="bg1">
                    <a:lumMod val="95000"/>
                  </a:schemeClr>
                </a:solidFill>
                <a:latin typeface="Arial Black"/>
                <a:cs typeface="Arial Black"/>
              </a:rPr>
              <a:t>المستشار الإقليمي للنقل واللوجستيات</a:t>
            </a:r>
          </a:p>
          <a:p>
            <a:pPr algn="r" rtl="1">
              <a:defRPr/>
            </a:pPr>
            <a:r>
              <a:rPr lang="ar-LB" sz="2000" dirty="0">
                <a:solidFill>
                  <a:schemeClr val="bg1">
                    <a:lumMod val="95000"/>
                  </a:schemeClr>
                </a:solidFill>
                <a:latin typeface="Arial Black"/>
                <a:cs typeface="Arial Black"/>
              </a:rPr>
              <a:t>مجموعة الرفاه الإقتصادي المشترك</a:t>
            </a:r>
            <a:endParaRPr lang="en-US" sz="2000" dirty="0">
              <a:solidFill>
                <a:schemeClr val="bg1">
                  <a:lumMod val="95000"/>
                </a:schemeClr>
              </a:solidFill>
              <a:latin typeface="Arial Black"/>
              <a:cs typeface="Arial Black"/>
            </a:endParaRPr>
          </a:p>
        </p:txBody>
      </p:sp>
      <p:sp>
        <p:nvSpPr>
          <p:cNvPr id="8" name="Rectangle 7"/>
          <p:cNvSpPr/>
          <p:nvPr/>
        </p:nvSpPr>
        <p:spPr>
          <a:xfrm>
            <a:off x="573445" y="2204484"/>
            <a:ext cx="2024913" cy="322845"/>
          </a:xfrm>
          <a:prstGeom prst="rect">
            <a:avLst/>
          </a:prstGeom>
        </p:spPr>
        <p:txBody>
          <a:bodyPr wrap="none">
            <a:spAutoFit/>
          </a:bodyPr>
          <a:lstStyle/>
          <a:p>
            <a:pPr marL="0" marR="0" algn="r" rtl="1">
              <a:lnSpc>
                <a:spcPct val="107000"/>
              </a:lnSpc>
              <a:spcBef>
                <a:spcPts val="0"/>
              </a:spcBef>
              <a:spcAft>
                <a:spcPts val="800"/>
              </a:spcAft>
            </a:pPr>
            <a:r>
              <a:rPr lang="en-US" sz="1400" dirty="0">
                <a:solidFill>
                  <a:srgbClr val="000000"/>
                </a:solidFill>
                <a:latin typeface="Tahoma" panose="020B0604030504040204" pitchFamily="34" charset="0"/>
                <a:ea typeface="Calibri" panose="020F0502020204030204" pitchFamily="34" charset="0"/>
                <a:cs typeface="+mn-cs"/>
              </a:rPr>
              <a:t> 24</a:t>
            </a:r>
            <a:r>
              <a:rPr lang="ar-SA" sz="1400" dirty="0">
                <a:solidFill>
                  <a:srgbClr val="000000"/>
                </a:solidFill>
                <a:latin typeface="Calibri" panose="020F0502020204030204" pitchFamily="34" charset="0"/>
                <a:ea typeface="Calibri" panose="020F0502020204030204" pitchFamily="34" charset="0"/>
                <a:cs typeface="+mn-cs"/>
              </a:rPr>
              <a:t>تشرين الثاني/نوفمبر 2020</a:t>
            </a:r>
            <a:endParaRPr lang="en-US" sz="1400" dirty="0">
              <a:effectLst/>
              <a:latin typeface="Calibri" panose="020F0502020204030204" pitchFamily="34" charset="0"/>
              <a:ea typeface="Calibri" panose="020F0502020204030204" pitchFamily="34" charset="0"/>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txBox="1">
            <a:spLocks/>
          </p:cNvSpPr>
          <p:nvPr/>
        </p:nvSpPr>
        <p:spPr bwMode="auto">
          <a:xfrm>
            <a:off x="989013" y="808038"/>
            <a:ext cx="6540500" cy="41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r">
              <a:lnSpc>
                <a:spcPts val="2700"/>
              </a:lnSpc>
            </a:pPr>
            <a:r>
              <a:rPr lang="en-US" sz="2700" b="1" dirty="0" err="1">
                <a:solidFill>
                  <a:srgbClr val="418FDE"/>
                </a:solidFill>
                <a:ea typeface="Arial" charset="0"/>
                <a:cs typeface="Arial" charset="0"/>
              </a:rPr>
              <a:t>المحتويات</a:t>
            </a:r>
            <a:endParaRPr lang="en-US" sz="2700" b="1" dirty="0">
              <a:solidFill>
                <a:srgbClr val="418FDE"/>
              </a:solidFill>
              <a:ea typeface="Arial" charset="0"/>
              <a:cs typeface="Arial" charset="0"/>
            </a:endParaRPr>
          </a:p>
        </p:txBody>
      </p:sp>
      <p:sp>
        <p:nvSpPr>
          <p:cNvPr id="20482" name="Subtitle 2"/>
          <p:cNvSpPr txBox="1">
            <a:spLocks/>
          </p:cNvSpPr>
          <p:nvPr/>
        </p:nvSpPr>
        <p:spPr bwMode="auto">
          <a:xfrm>
            <a:off x="267287" y="2147424"/>
            <a:ext cx="7262226" cy="35781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marL="457200" indent="-457200" algn="r" rtl="1">
              <a:lnSpc>
                <a:spcPct val="150000"/>
              </a:lnSpc>
              <a:buFont typeface="+mj-lt"/>
              <a:buAutoNum type="arabicPeriod"/>
            </a:pPr>
            <a:r>
              <a:rPr lang="ar-LB" dirty="0">
                <a:latin typeface="Times New Roman" panose="02020603050405020304" pitchFamily="18" charset="0"/>
                <a:cs typeface="+mn-cs"/>
              </a:rPr>
              <a:t>نظام المعلومات الجغرافية لشبكات ومرافق نظام النقل المتكامل في الدول العربية </a:t>
            </a:r>
            <a:r>
              <a:rPr lang="en-US" dirty="0">
                <a:latin typeface="Times New Roman" panose="02020603050405020304" pitchFamily="18" charset="0"/>
              </a:rPr>
              <a:t> ITSAS _GIS</a:t>
            </a:r>
            <a:r>
              <a:rPr lang="ar-LB" dirty="0">
                <a:latin typeface="Times New Roman" panose="02020603050405020304" pitchFamily="18" charset="0"/>
                <a:cs typeface="+mn-cs"/>
              </a:rPr>
              <a:t> </a:t>
            </a:r>
            <a:endParaRPr lang="en-US" dirty="0">
              <a:latin typeface="Times New Roman" panose="02020603050405020304" pitchFamily="18" charset="0"/>
              <a:cs typeface="+mn-cs"/>
            </a:endParaRPr>
          </a:p>
          <a:p>
            <a:pPr marL="457200" indent="-457200" algn="r" rtl="1">
              <a:lnSpc>
                <a:spcPct val="150000"/>
              </a:lnSpc>
              <a:buFont typeface="+mj-lt"/>
              <a:buAutoNum type="arabicPeriod"/>
            </a:pPr>
            <a:r>
              <a:rPr lang="ar-LB" dirty="0">
                <a:latin typeface="Times New Roman" panose="02020603050405020304" pitchFamily="18" charset="0"/>
                <a:cs typeface="+mn-cs"/>
              </a:rPr>
              <a:t>بناء قدرات المنسقين الوطنيين</a:t>
            </a:r>
            <a:endParaRPr lang="en-US" dirty="0">
              <a:latin typeface="Times New Roman" panose="02020603050405020304" pitchFamily="18" charset="0"/>
              <a:cs typeface="+mn-cs"/>
            </a:endParaRPr>
          </a:p>
          <a:p>
            <a:pPr marL="457200" indent="-457200" algn="r" rtl="1">
              <a:lnSpc>
                <a:spcPct val="150000"/>
              </a:lnSpc>
              <a:buFont typeface="+mj-lt"/>
              <a:buAutoNum type="arabicPeriod"/>
            </a:pPr>
            <a:r>
              <a:rPr lang="ar-LB" dirty="0">
                <a:latin typeface="Times New Roman" panose="02020603050405020304" pitchFamily="18" charset="0"/>
                <a:cs typeface="+mn-cs"/>
              </a:rPr>
              <a:t>نسب ملء بيانات طبقات منصة</a:t>
            </a:r>
            <a:r>
              <a:rPr lang="en-US" dirty="0">
                <a:latin typeface="Times New Roman" panose="02020603050405020304" pitchFamily="18" charset="0"/>
                <a:cs typeface="+mn-cs"/>
              </a:rPr>
              <a:t> ITSAS _GIS </a:t>
            </a:r>
          </a:p>
          <a:p>
            <a:pPr marL="457200" indent="-457200" algn="r" rtl="1">
              <a:lnSpc>
                <a:spcPct val="150000"/>
              </a:lnSpc>
              <a:buFont typeface="+mj-lt"/>
              <a:buAutoNum type="arabicPeriod"/>
            </a:pPr>
            <a:r>
              <a:rPr lang="ar-LB" dirty="0">
                <a:latin typeface="Times New Roman" panose="02020603050405020304" pitchFamily="18" charset="0"/>
                <a:cs typeface="+mn-cs"/>
              </a:rPr>
              <a:t>أسباب عدم اكتمال ملء البيانات</a:t>
            </a:r>
            <a:endParaRPr lang="en-US" dirty="0">
              <a:latin typeface="Times New Roman" panose="02020603050405020304" pitchFamily="18" charset="0"/>
              <a:cs typeface="+mn-cs"/>
            </a:endParaRPr>
          </a:p>
          <a:p>
            <a:pPr marL="457200" indent="-457200" algn="r" rtl="1">
              <a:lnSpc>
                <a:spcPct val="150000"/>
              </a:lnSpc>
              <a:buFont typeface="+mj-lt"/>
              <a:buAutoNum type="arabicPeriod"/>
            </a:pPr>
            <a:r>
              <a:rPr lang="ar-LB" dirty="0">
                <a:latin typeface="Times New Roman" panose="02020603050405020304" pitchFamily="18" charset="0"/>
                <a:cs typeface="+mn-cs"/>
              </a:rPr>
              <a:t>الخلاصة والتوصيات</a:t>
            </a:r>
            <a:endParaRPr lang="en-US" dirty="0">
              <a:latin typeface="Times New Roman" panose="02020603050405020304" pitchFamily="18" charset="0"/>
              <a:cs typeface="+mn-cs"/>
            </a:endParaRPr>
          </a:p>
          <a:p>
            <a:pPr marL="457200" indent="-457200" algn="r" rtl="1">
              <a:lnSpc>
                <a:spcPct val="150000"/>
              </a:lnSpc>
              <a:buFont typeface="+mj-lt"/>
              <a:buAutoNum type="arabicPeriod"/>
            </a:pPr>
            <a:endParaRPr lang="ar-LB" dirty="0">
              <a:latin typeface="Times New Roman" panose="02020603050405020304" pitchFamily="18" charset="0"/>
              <a:cs typeface="+mn-cs"/>
            </a:endParaRPr>
          </a:p>
          <a:p>
            <a:pPr marL="457200" indent="-457200" algn="r" rtl="1">
              <a:lnSpc>
                <a:spcPct val="150000"/>
              </a:lnSpc>
              <a:buFont typeface="+mj-lt"/>
              <a:buAutoNum type="arabicPeriod"/>
            </a:pPr>
            <a:endParaRPr lang="ar-LB" dirty="0">
              <a:latin typeface="Times New Roman" panose="02020603050405020304" pitchFamily="18" charset="0"/>
              <a:cs typeface="+mn-cs"/>
            </a:endParaRPr>
          </a:p>
          <a:p>
            <a:pPr marL="457200" indent="-457200" algn="r" rtl="1">
              <a:lnSpc>
                <a:spcPct val="150000"/>
              </a:lnSpc>
              <a:buFont typeface="+mj-lt"/>
              <a:buAutoNum type="arabicPeriod"/>
            </a:pPr>
            <a:endParaRPr lang="en-US" dirty="0">
              <a:latin typeface="Times New Roman" panose="02020603050405020304" pitchFamily="18" charset="0"/>
              <a:cs typeface="+mn-cs"/>
            </a:endParaRPr>
          </a:p>
          <a:p>
            <a:pPr marL="457200" indent="-457200" algn="r" rtl="1">
              <a:lnSpc>
                <a:spcPct val="150000"/>
              </a:lnSpc>
              <a:buFont typeface="+mj-lt"/>
              <a:buAutoNum type="arabicPeriod"/>
            </a:pPr>
            <a:endParaRPr lang="ar-LB" dirty="0">
              <a:latin typeface="Times New Roman" panose="02020603050405020304" pitchFamily="18" charset="0"/>
              <a:cs typeface="+mn-cs"/>
            </a:endParaRPr>
          </a:p>
          <a:p>
            <a:pPr marL="457200" indent="-457200" algn="r" rtl="1">
              <a:lnSpc>
                <a:spcPct val="150000"/>
              </a:lnSpc>
              <a:buFont typeface="+mj-lt"/>
              <a:buAutoNum type="arabicPeriod"/>
            </a:pPr>
            <a:endParaRPr lang="en-US" dirty="0">
              <a:latin typeface="Times New Roman" panose="02020603050405020304" pitchFamily="18" charset="0"/>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583665"/>
            <a:ext cx="9144000" cy="5664859"/>
          </a:xfrm>
          <a:prstGeom prst="rect">
            <a:avLst/>
          </a:prstGeom>
        </p:spPr>
      </p:pic>
      <p:sp>
        <p:nvSpPr>
          <p:cNvPr id="5" name="Text Placeholder 2"/>
          <p:cNvSpPr>
            <a:spLocks noGrp="1"/>
          </p:cNvSpPr>
          <p:nvPr>
            <p:ph type="body" sz="quarter" idx="11"/>
          </p:nvPr>
        </p:nvSpPr>
        <p:spPr bwMode="auto">
          <a:xfrm>
            <a:off x="940173" y="558613"/>
            <a:ext cx="6937375" cy="41433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rtl="1"/>
            <a:r>
              <a:rPr lang="ar-LB" dirty="0"/>
              <a:t>أولاً</a:t>
            </a:r>
            <a:r>
              <a:rPr lang="en-US" dirty="0"/>
              <a:t>-</a:t>
            </a:r>
            <a:r>
              <a:rPr lang="ar-LB" dirty="0"/>
              <a:t> </a:t>
            </a:r>
            <a:r>
              <a:rPr lang="ar-LB" dirty="0">
                <a:latin typeface="Times New Roman" panose="02020603050405020304" pitchFamily="18" charset="0"/>
                <a:cs typeface="Times New Roman" panose="02020603050405020304" pitchFamily="18" charset="0"/>
              </a:rPr>
              <a:t>نظام المعلومات الجغرافية لشبكات ومرافق نظام النقل المتكامل في الدول العربية </a:t>
            </a:r>
            <a:r>
              <a:rPr lang="en-US" dirty="0">
                <a:latin typeface="Times New Roman" panose="02020603050405020304" pitchFamily="18" charset="0"/>
                <a:cs typeface="Times New Roman" panose="02020603050405020304" pitchFamily="18" charset="0"/>
              </a:rPr>
              <a:t>ITSAS-GIS</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4" name="Text Placeholder 5">
            <a:extLst>
              <a:ext uri="{FF2B5EF4-FFF2-40B4-BE49-F238E27FC236}">
                <a16:creationId xmlns:a16="http://schemas.microsoft.com/office/drawing/2014/main" id="{B7AFA25B-D1E3-4AAB-93B9-B1897D4FB7C2}"/>
              </a:ext>
            </a:extLst>
          </p:cNvPr>
          <p:cNvSpPr txBox="1">
            <a:spLocks/>
          </p:cNvSpPr>
          <p:nvPr/>
        </p:nvSpPr>
        <p:spPr bwMode="auto">
          <a:xfrm>
            <a:off x="0" y="3763498"/>
            <a:ext cx="5203825" cy="3277382"/>
          </a:xfrm>
          <a:prstGeom prst="rect">
            <a:avLst/>
          </a:prstGeom>
          <a:solidFill>
            <a:schemeClr val="accent1">
              <a:lumMod val="60000"/>
              <a:lumOff val="40000"/>
              <a:alpha val="46000"/>
            </a:schemeClr>
          </a:solidFill>
          <a:ln>
            <a:noFill/>
          </a:ln>
        </p:spPr>
        <p:txBody>
          <a:bodyPr lIns="0" tIns="0" rIns="0" bIns="0"/>
          <a:lstStyle>
            <a:lvl1pPr marL="457200" indent="-4572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rtl="1">
              <a:spcBef>
                <a:spcPct val="20000"/>
              </a:spcBef>
              <a:buFont typeface="Calibri" panose="020F0502020204030204" pitchFamily="34" charset="0"/>
              <a:buAutoNum type="arabicPeriod"/>
            </a:pPr>
            <a:r>
              <a:rPr lang="ar-SY" altLang="en-US" sz="2400" b="1" dirty="0">
                <a:latin typeface="+mj-lt"/>
                <a:cs typeface="+mj-cs"/>
              </a:rPr>
              <a:t>طبقة المعلومات العامة على مستوى البلد ككل.</a:t>
            </a:r>
          </a:p>
          <a:p>
            <a:pPr algn="r" rtl="1">
              <a:spcBef>
                <a:spcPct val="20000"/>
              </a:spcBef>
              <a:buFont typeface="Calibri" panose="020F0502020204030204" pitchFamily="34" charset="0"/>
              <a:buAutoNum type="arabicPeriod"/>
            </a:pPr>
            <a:r>
              <a:rPr lang="ar-SY" altLang="en-US" sz="2400" b="1" dirty="0">
                <a:latin typeface="+mj-lt"/>
                <a:cs typeface="+mj-cs"/>
              </a:rPr>
              <a:t>طبقة الطرق.</a:t>
            </a:r>
          </a:p>
          <a:p>
            <a:pPr algn="r" rtl="1">
              <a:spcBef>
                <a:spcPct val="20000"/>
              </a:spcBef>
              <a:buFont typeface="Calibri" panose="020F0502020204030204" pitchFamily="34" charset="0"/>
              <a:buAutoNum type="arabicPeriod"/>
            </a:pPr>
            <a:r>
              <a:rPr lang="ar-SY" altLang="en-US" sz="2400" b="1" dirty="0">
                <a:latin typeface="+mj-lt"/>
                <a:cs typeface="+mj-cs"/>
              </a:rPr>
              <a:t>طبقة السكك الحديدية.</a:t>
            </a:r>
          </a:p>
          <a:p>
            <a:pPr algn="r" rtl="1">
              <a:spcBef>
                <a:spcPct val="20000"/>
              </a:spcBef>
              <a:buFont typeface="Calibri" panose="020F0502020204030204" pitchFamily="34" charset="0"/>
              <a:buAutoNum type="arabicPeriod"/>
            </a:pPr>
            <a:r>
              <a:rPr lang="ar-SY" altLang="en-US" sz="2400" b="1" dirty="0">
                <a:latin typeface="+mj-lt"/>
                <a:cs typeface="+mj-cs"/>
              </a:rPr>
              <a:t>طبقة المطارات.</a:t>
            </a:r>
          </a:p>
          <a:p>
            <a:pPr algn="r" rtl="1">
              <a:spcBef>
                <a:spcPct val="20000"/>
              </a:spcBef>
              <a:buFont typeface="Calibri" panose="020F0502020204030204" pitchFamily="34" charset="0"/>
              <a:buAutoNum type="arabicPeriod"/>
            </a:pPr>
            <a:r>
              <a:rPr lang="ar-SY" altLang="en-US" sz="2400" b="1" dirty="0">
                <a:latin typeface="+mj-lt"/>
                <a:cs typeface="+mj-cs"/>
              </a:rPr>
              <a:t>طبقة الموانئ البحرية.</a:t>
            </a:r>
            <a:endParaRPr lang="en-US" altLang="en-US" sz="2400" b="1" dirty="0">
              <a:latin typeface="+mj-lt"/>
              <a:cs typeface="+mj-cs"/>
            </a:endParaRPr>
          </a:p>
          <a:p>
            <a:pPr algn="r" rtl="1">
              <a:spcBef>
                <a:spcPct val="20000"/>
              </a:spcBef>
              <a:buFont typeface="Calibri" panose="020F0502020204030204" pitchFamily="34" charset="0"/>
              <a:buAutoNum type="arabicPeriod"/>
            </a:pPr>
            <a:r>
              <a:rPr lang="ar-LB" altLang="en-US" sz="2400" b="1" dirty="0">
                <a:latin typeface="+mj-lt"/>
                <a:cs typeface="+mj-cs"/>
              </a:rPr>
              <a:t>طبقة المعابر الحدودية</a:t>
            </a:r>
          </a:p>
          <a:p>
            <a:pPr algn="r" rtl="1">
              <a:spcBef>
                <a:spcPct val="20000"/>
              </a:spcBef>
              <a:buFont typeface="Calibri" panose="020F0502020204030204" pitchFamily="34" charset="0"/>
              <a:buAutoNum type="arabicPeriod"/>
            </a:pPr>
            <a:r>
              <a:rPr lang="ar-LB" altLang="en-US" sz="2400" b="1" dirty="0">
                <a:latin typeface="+mj-lt"/>
                <a:cs typeface="+mj-cs"/>
              </a:rPr>
              <a:t>طبقة المحطات اللوجستية </a:t>
            </a:r>
            <a:endParaRPr lang="ar-SY" altLang="en-US" sz="2400" b="1" dirty="0">
              <a:latin typeface="+mj-lt"/>
              <a:cs typeface="+mj-cs"/>
            </a:endParaRPr>
          </a:p>
          <a:p>
            <a:pPr algn="r" rtl="1">
              <a:spcBef>
                <a:spcPct val="20000"/>
              </a:spcBef>
              <a:buFont typeface="Calibri" panose="020F0502020204030204" pitchFamily="34" charset="0"/>
              <a:buAutoNum type="arabicPeriod"/>
            </a:pPr>
            <a:endParaRPr lang="en-US" altLang="en-US" sz="2400" b="1" dirty="0">
              <a:latin typeface="+mj-lt"/>
              <a:cs typeface="+mj-cs"/>
            </a:endParaRPr>
          </a:p>
        </p:txBody>
      </p:sp>
    </p:spTree>
    <p:extLst>
      <p:ext uri="{BB962C8B-B14F-4D97-AF65-F5344CB8AC3E}">
        <p14:creationId xmlns:p14="http://schemas.microsoft.com/office/powerpoint/2010/main" val="305564714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92570" y="745741"/>
            <a:ext cx="6936942" cy="414338"/>
          </a:xfrm>
        </p:spPr>
        <p:txBody>
          <a:bodyPr/>
          <a:lstStyle/>
          <a:p>
            <a:pPr algn="ctr" rtl="1"/>
            <a:r>
              <a:rPr lang="ar-LB" dirty="0"/>
              <a:t>ثانياً- </a:t>
            </a:r>
            <a:r>
              <a:rPr lang="ar-SA" dirty="0"/>
              <a:t>بناء قدرات المنسقين الوطنيين</a:t>
            </a:r>
            <a:endParaRPr lang="en-US" dirty="0"/>
          </a:p>
          <a:p>
            <a:pPr algn="ctr" rtl="1"/>
            <a:r>
              <a:rPr lang="en-US" sz="2000" b="0" dirty="0"/>
              <a:t>)</a:t>
            </a:r>
            <a:r>
              <a:rPr lang="ar-LB" sz="2000" b="0" dirty="0"/>
              <a:t>بالتعاون مع البنك الاسلامي للتنمية</a:t>
            </a:r>
            <a:r>
              <a:rPr lang="en-US" sz="2000" b="0" dirty="0"/>
              <a:t>(</a:t>
            </a:r>
            <a:endParaRPr lang="ar-LB" sz="2000" b="0" dirty="0"/>
          </a:p>
          <a:p>
            <a:pPr algn="ctr" rtl="1"/>
            <a:endParaRPr lang="en-US" b="0" dirty="0"/>
          </a:p>
        </p:txBody>
      </p:sp>
      <p:sp>
        <p:nvSpPr>
          <p:cNvPr id="4" name="Text Placeholder 3"/>
          <p:cNvSpPr>
            <a:spLocks noGrp="1"/>
          </p:cNvSpPr>
          <p:nvPr>
            <p:ph type="body" sz="quarter" idx="14"/>
          </p:nvPr>
        </p:nvSpPr>
        <p:spPr>
          <a:xfrm>
            <a:off x="592570" y="1760643"/>
            <a:ext cx="6938270" cy="4724563"/>
          </a:xfrm>
        </p:spPr>
        <p:txBody>
          <a:bodyPr/>
          <a:lstStyle/>
          <a:p>
            <a:pPr algn="just" rtl="1">
              <a:buFont typeface="+mj-lt"/>
              <a:buAutoNum type="arabicPeriod"/>
            </a:pPr>
            <a:r>
              <a:rPr lang="ar-LB" sz="2000" dirty="0">
                <a:solidFill>
                  <a:schemeClr val="tx1"/>
                </a:solidFill>
              </a:rPr>
              <a:t>بتاريخ</a:t>
            </a:r>
            <a:r>
              <a:rPr lang="en-US" sz="2000" dirty="0">
                <a:solidFill>
                  <a:schemeClr val="tx1"/>
                </a:solidFill>
              </a:rPr>
              <a:t> </a:t>
            </a:r>
            <a:r>
              <a:rPr lang="ar-LB" sz="2000" dirty="0">
                <a:solidFill>
                  <a:schemeClr val="tx1"/>
                </a:solidFill>
              </a:rPr>
              <a:t> 15 شباط</a:t>
            </a:r>
            <a:r>
              <a:rPr lang="en-US" sz="2000" dirty="0">
                <a:solidFill>
                  <a:schemeClr val="tx1"/>
                </a:solidFill>
              </a:rPr>
              <a:t> </a:t>
            </a:r>
            <a:r>
              <a:rPr lang="ar-LB" sz="2000" dirty="0">
                <a:solidFill>
                  <a:schemeClr val="tx1"/>
                </a:solidFill>
              </a:rPr>
              <a:t>/فبراير </a:t>
            </a:r>
            <a:r>
              <a:rPr lang="en-US" sz="2000" dirty="0">
                <a:solidFill>
                  <a:schemeClr val="tx1"/>
                </a:solidFill>
              </a:rPr>
              <a:t> 2019</a:t>
            </a:r>
            <a:r>
              <a:rPr lang="ar-LB" sz="2000" dirty="0">
                <a:solidFill>
                  <a:schemeClr val="tx1"/>
                </a:solidFill>
              </a:rPr>
              <a:t>راسلت الإسكوا البلدان الأعضاء من أجل تسمية المنسقين الوطنيين*</a:t>
            </a:r>
            <a:r>
              <a:rPr lang="en-US" sz="2000" dirty="0">
                <a:solidFill>
                  <a:schemeClr val="tx1"/>
                </a:solidFill>
              </a:rPr>
              <a:t>.</a:t>
            </a:r>
            <a:endParaRPr lang="en-US" sz="2000" dirty="0">
              <a:solidFill>
                <a:schemeClr val="tx1"/>
              </a:solidFill>
              <a:highlight>
                <a:srgbClr val="FFFF00"/>
              </a:highlight>
            </a:endParaRPr>
          </a:p>
          <a:p>
            <a:pPr algn="just" rtl="1">
              <a:buFont typeface="+mj-lt"/>
              <a:buAutoNum type="arabicPeriod"/>
            </a:pPr>
            <a:r>
              <a:rPr lang="ar-LB" sz="2000" dirty="0">
                <a:solidFill>
                  <a:schemeClr val="tx1"/>
                </a:solidFill>
              </a:rPr>
              <a:t> </a:t>
            </a:r>
            <a:r>
              <a:rPr lang="ar-SY" sz="2000" b="1" u="sng" dirty="0">
                <a:solidFill>
                  <a:schemeClr val="tx1"/>
                </a:solidFill>
              </a:rPr>
              <a:t>الدورة التدريبية الاولى </a:t>
            </a:r>
            <a:r>
              <a:rPr lang="ar-SY" sz="2000" dirty="0">
                <a:solidFill>
                  <a:schemeClr val="tx1"/>
                </a:solidFill>
              </a:rPr>
              <a:t>يومي 10 و11 تموز/ يوليو ٢٠١٩ ببيروت وذلك لبناء قدرات ملء وإدخال البيانات لدى المنسقين الوطنيين</a:t>
            </a:r>
            <a:r>
              <a:rPr lang="en-US" sz="2000" dirty="0">
                <a:solidFill>
                  <a:schemeClr val="tx1"/>
                </a:solidFill>
              </a:rPr>
              <a:t>؛ </a:t>
            </a:r>
          </a:p>
          <a:p>
            <a:pPr algn="just" rtl="1">
              <a:buFont typeface="+mj-lt"/>
              <a:buAutoNum type="arabicPeriod"/>
            </a:pPr>
            <a:r>
              <a:rPr lang="ar-SY" sz="2000" b="1" u="sng" dirty="0">
                <a:solidFill>
                  <a:schemeClr val="tx1"/>
                </a:solidFill>
              </a:rPr>
              <a:t>الدورة التدريبية الثانية</a:t>
            </a:r>
            <a:r>
              <a:rPr lang="ar-SY" sz="2000" b="1" dirty="0">
                <a:solidFill>
                  <a:schemeClr val="tx1"/>
                </a:solidFill>
              </a:rPr>
              <a:t> </a:t>
            </a:r>
            <a:r>
              <a:rPr lang="ar-SY" sz="2000" dirty="0">
                <a:solidFill>
                  <a:schemeClr val="tx1"/>
                </a:solidFill>
              </a:rPr>
              <a:t>يومي 18 و </a:t>
            </a:r>
            <a:r>
              <a:rPr lang="en-US" sz="2000" dirty="0">
                <a:solidFill>
                  <a:schemeClr val="tx1"/>
                </a:solidFill>
              </a:rPr>
              <a:t>19</a:t>
            </a:r>
            <a:r>
              <a:rPr lang="ar-SY" sz="2000" dirty="0">
                <a:solidFill>
                  <a:schemeClr val="tx1"/>
                </a:solidFill>
              </a:rPr>
              <a:t> كانون الأول/ ديسمبر </a:t>
            </a:r>
            <a:r>
              <a:rPr lang="en-US" sz="2000" dirty="0">
                <a:solidFill>
                  <a:schemeClr val="tx1"/>
                </a:solidFill>
              </a:rPr>
              <a:t>2019</a:t>
            </a:r>
            <a:r>
              <a:rPr lang="ar-SY" sz="2000" dirty="0">
                <a:solidFill>
                  <a:schemeClr val="tx1"/>
                </a:solidFill>
              </a:rPr>
              <a:t> ببيروت</a:t>
            </a:r>
            <a:r>
              <a:rPr lang="en-US" sz="2000" dirty="0">
                <a:solidFill>
                  <a:schemeClr val="tx1"/>
                </a:solidFill>
              </a:rPr>
              <a:t> </a:t>
            </a:r>
            <a:r>
              <a:rPr lang="ar-SY" sz="2000" dirty="0">
                <a:solidFill>
                  <a:schemeClr val="tx1"/>
                </a:solidFill>
              </a:rPr>
              <a:t>لتعزيز قدرات الملء المكتسبة في الدورة السابقة، وبناء قدارت التحليل لدى المنسقين الوطنيين</a:t>
            </a:r>
            <a:r>
              <a:rPr lang="en-US" sz="2000" dirty="0">
                <a:solidFill>
                  <a:schemeClr val="tx1"/>
                </a:solidFill>
              </a:rPr>
              <a:t> ؛</a:t>
            </a:r>
          </a:p>
          <a:p>
            <a:pPr lvl="0" algn="just" rtl="1">
              <a:buFont typeface="+mj-lt"/>
              <a:buAutoNum type="arabicPeriod"/>
            </a:pPr>
            <a:r>
              <a:rPr lang="ar-SY" sz="2000" b="1" u="sng" dirty="0">
                <a:solidFill>
                  <a:schemeClr val="tx1"/>
                </a:solidFill>
              </a:rPr>
              <a:t>دليل مستخدم </a:t>
            </a:r>
            <a:r>
              <a:rPr lang="ar-SY" sz="2000" dirty="0">
                <a:solidFill>
                  <a:schemeClr val="tx1"/>
                </a:solidFill>
              </a:rPr>
              <a:t>مكون من جزئين</a:t>
            </a:r>
            <a:r>
              <a:rPr lang="ar-SA" sz="2000" dirty="0">
                <a:solidFill>
                  <a:schemeClr val="tx1"/>
                </a:solidFill>
              </a:rPr>
              <a:t>، </a:t>
            </a:r>
            <a:r>
              <a:rPr lang="ar-SY" sz="2000" dirty="0">
                <a:solidFill>
                  <a:schemeClr val="tx1"/>
                </a:solidFill>
              </a:rPr>
              <a:t>مع إدراج جداول السمات ب</a:t>
            </a:r>
            <a:r>
              <a:rPr lang="ar-LB" sz="2000" dirty="0">
                <a:solidFill>
                  <a:schemeClr val="tx1"/>
                </a:solidFill>
              </a:rPr>
              <a:t>ا</a:t>
            </a:r>
            <a:r>
              <a:rPr lang="ar-SY" sz="2000" dirty="0">
                <a:solidFill>
                  <a:schemeClr val="tx1"/>
                </a:solidFill>
              </a:rPr>
              <a:t>للغتين العربية والإنجليزية</a:t>
            </a:r>
            <a:r>
              <a:rPr lang="ar-LB" sz="2000" dirty="0">
                <a:solidFill>
                  <a:schemeClr val="tx1"/>
                </a:solidFill>
              </a:rPr>
              <a:t>.</a:t>
            </a:r>
            <a:r>
              <a:rPr lang="en-US" sz="2000" dirty="0">
                <a:solidFill>
                  <a:schemeClr val="tx1"/>
                </a:solidFill>
              </a:rPr>
              <a:t> </a:t>
            </a:r>
            <a:r>
              <a:rPr lang="ar-SY" sz="2000" dirty="0">
                <a:solidFill>
                  <a:schemeClr val="tx1"/>
                </a:solidFill>
              </a:rPr>
              <a:t>الجزء الأول حول جمع وإدخال البيانات</a:t>
            </a:r>
            <a:r>
              <a:rPr lang="en-US" sz="2000" dirty="0">
                <a:solidFill>
                  <a:schemeClr val="tx1"/>
                </a:solidFill>
              </a:rPr>
              <a:t> </a:t>
            </a:r>
            <a:r>
              <a:rPr lang="ar-SY" sz="2000" dirty="0">
                <a:solidFill>
                  <a:schemeClr val="tx1"/>
                </a:solidFill>
              </a:rPr>
              <a:t>والجزء الثاني حول تحليل البيانات وإعداد التقارير</a:t>
            </a:r>
            <a:r>
              <a:rPr lang="en-US" sz="2000" dirty="0">
                <a:solidFill>
                  <a:schemeClr val="tx1"/>
                </a:solidFill>
              </a:rPr>
              <a:t> ؛</a:t>
            </a:r>
          </a:p>
          <a:p>
            <a:pPr lvl="0" algn="just" rtl="1">
              <a:buFont typeface="+mj-lt"/>
              <a:buAutoNum type="arabicPeriod"/>
            </a:pPr>
            <a:r>
              <a:rPr lang="ar-SY" sz="2000" b="1" u="sng" dirty="0">
                <a:solidFill>
                  <a:schemeClr val="tx1"/>
                </a:solidFill>
              </a:rPr>
              <a:t>الدورة التدريبية الثالثة</a:t>
            </a:r>
            <a:r>
              <a:rPr lang="ar-SY" sz="2000" b="1" dirty="0">
                <a:solidFill>
                  <a:schemeClr val="tx1"/>
                </a:solidFill>
              </a:rPr>
              <a:t> </a:t>
            </a:r>
            <a:r>
              <a:rPr lang="ar-SY" sz="2000" dirty="0">
                <a:solidFill>
                  <a:schemeClr val="tx1"/>
                </a:solidFill>
              </a:rPr>
              <a:t>عن بعد بتاريخ </a:t>
            </a:r>
            <a:r>
              <a:rPr lang="en-US" sz="2000" dirty="0">
                <a:solidFill>
                  <a:schemeClr val="tx1"/>
                </a:solidFill>
              </a:rPr>
              <a:t>21</a:t>
            </a:r>
            <a:r>
              <a:rPr lang="ar-SY" sz="2000" dirty="0">
                <a:solidFill>
                  <a:schemeClr val="tx1"/>
                </a:solidFill>
              </a:rPr>
              <a:t> تموز/ يوليو </a:t>
            </a:r>
            <a:r>
              <a:rPr lang="en-US" sz="2000" dirty="0">
                <a:solidFill>
                  <a:schemeClr val="tx1"/>
                </a:solidFill>
              </a:rPr>
              <a:t>2020</a:t>
            </a:r>
            <a:r>
              <a:rPr lang="ar-SY" sz="2000" dirty="0">
                <a:solidFill>
                  <a:schemeClr val="tx1"/>
                </a:solidFill>
              </a:rPr>
              <a:t>، تم خلالها تتبع التقدم المحرز في ملء البيانات، ومواكبة المنسقين الوطنيين من خلال تقديم الدعم الفني المطلوب بالاجابة على استفسارات المنسقين الوطنيين</a:t>
            </a:r>
            <a:r>
              <a:rPr lang="en-US" sz="2000" dirty="0">
                <a:solidFill>
                  <a:schemeClr val="tx1"/>
                </a:solidFill>
              </a:rPr>
              <a:t> ؛</a:t>
            </a:r>
          </a:p>
          <a:p>
            <a:pPr lvl="0" algn="just" rtl="1">
              <a:buFont typeface="+mj-lt"/>
              <a:buAutoNum type="arabicPeriod"/>
            </a:pPr>
            <a:r>
              <a:rPr lang="ar-SY" sz="2000" b="1" u="sng" dirty="0">
                <a:solidFill>
                  <a:schemeClr val="tx1"/>
                </a:solidFill>
              </a:rPr>
              <a:t>الدورة التدريبية الرابعة</a:t>
            </a:r>
            <a:r>
              <a:rPr lang="ar-SY" sz="2000" u="sng" dirty="0">
                <a:solidFill>
                  <a:schemeClr val="tx1"/>
                </a:solidFill>
              </a:rPr>
              <a:t> </a:t>
            </a:r>
            <a:r>
              <a:rPr lang="ar-SY" sz="2000" dirty="0">
                <a:solidFill>
                  <a:schemeClr val="tx1"/>
                </a:solidFill>
              </a:rPr>
              <a:t>عن بعد بتاريخ </a:t>
            </a:r>
            <a:r>
              <a:rPr lang="en-US" sz="2000" dirty="0">
                <a:solidFill>
                  <a:schemeClr val="tx1"/>
                </a:solidFill>
              </a:rPr>
              <a:t>1</a:t>
            </a:r>
            <a:r>
              <a:rPr lang="ar-SY" sz="2000" dirty="0">
                <a:solidFill>
                  <a:schemeClr val="tx1"/>
                </a:solidFill>
              </a:rPr>
              <a:t> أيلول/ سبتمبر </a:t>
            </a:r>
            <a:r>
              <a:rPr lang="en-US" sz="2000" dirty="0">
                <a:solidFill>
                  <a:schemeClr val="tx1"/>
                </a:solidFill>
              </a:rPr>
              <a:t>2020</a:t>
            </a:r>
            <a:r>
              <a:rPr lang="ar-SY" sz="2000" dirty="0">
                <a:solidFill>
                  <a:schemeClr val="tx1"/>
                </a:solidFill>
              </a:rPr>
              <a:t> لإستكمال تتبع التقدم في مل</a:t>
            </a:r>
            <a:r>
              <a:rPr lang="ar-LB" sz="2000" dirty="0">
                <a:solidFill>
                  <a:schemeClr val="tx1"/>
                </a:solidFill>
              </a:rPr>
              <a:t>ء</a:t>
            </a:r>
            <a:r>
              <a:rPr lang="ar-SY" sz="2000" dirty="0">
                <a:solidFill>
                  <a:schemeClr val="tx1"/>
                </a:solidFill>
              </a:rPr>
              <a:t> البيانات</a:t>
            </a:r>
            <a:r>
              <a:rPr lang="en-US" sz="2000" dirty="0">
                <a:solidFill>
                  <a:schemeClr val="tx1"/>
                </a:solidFill>
              </a:rPr>
              <a:t>.</a:t>
            </a:r>
          </a:p>
        </p:txBody>
      </p:sp>
      <p:sp>
        <p:nvSpPr>
          <p:cNvPr id="5" name="TextBox 4">
            <a:extLst>
              <a:ext uri="{FF2B5EF4-FFF2-40B4-BE49-F238E27FC236}">
                <a16:creationId xmlns:a16="http://schemas.microsoft.com/office/drawing/2014/main" id="{5F20B605-64D4-4902-9A52-BBCD3F4BF493}"/>
              </a:ext>
            </a:extLst>
          </p:cNvPr>
          <p:cNvSpPr txBox="1"/>
          <p:nvPr/>
        </p:nvSpPr>
        <p:spPr>
          <a:xfrm>
            <a:off x="318928" y="6257836"/>
            <a:ext cx="7211912" cy="600164"/>
          </a:xfrm>
          <a:prstGeom prst="rect">
            <a:avLst/>
          </a:prstGeom>
          <a:solidFill>
            <a:schemeClr val="accent1">
              <a:lumMod val="20000"/>
              <a:lumOff val="80000"/>
            </a:schemeClr>
          </a:solidFill>
        </p:spPr>
        <p:txBody>
          <a:bodyPr wrap="square" rtlCol="0">
            <a:spAutoFit/>
          </a:bodyPr>
          <a:lstStyle/>
          <a:p>
            <a:pPr algn="r" rtl="1"/>
            <a:r>
              <a:rPr lang="ar-LB" sz="1100" dirty="0">
                <a:cs typeface="+mn-cs"/>
              </a:rPr>
              <a:t>* تم استلام  التسميات من كل من المملكة الأردنية الهاشمية، ومملكة البحرين، والجمهورية التونسية، والجمهورية العربية السورية، وجمهورية السودان، وجمهورية العراق، وسلطنة عمان، ودولة فلسطين، ودولة قطر، ودولة الكويت، والجمهورية اللبنانية، ودولة ليبيا، والمملكة المغربية، والمملكة العربية السعودية، والجمهورية الإسلامية الموريتانية.</a:t>
            </a:r>
            <a:endParaRPr lang="en-US" sz="1100" dirty="0">
              <a:cs typeface="+mn-cs"/>
            </a:endParaRPr>
          </a:p>
        </p:txBody>
      </p:sp>
    </p:spTree>
    <p:extLst>
      <p:ext uri="{BB962C8B-B14F-4D97-AF65-F5344CB8AC3E}">
        <p14:creationId xmlns:p14="http://schemas.microsoft.com/office/powerpoint/2010/main" val="64964786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a:spLocks noGrp="1"/>
          </p:cNvSpPr>
          <p:nvPr>
            <p:ph type="body" sz="quarter" idx="11"/>
          </p:nvPr>
        </p:nvSpPr>
        <p:spPr bwMode="auto">
          <a:xfrm>
            <a:off x="940173" y="686798"/>
            <a:ext cx="6937375" cy="41433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rtl="1"/>
            <a:r>
              <a:rPr lang="ar-LB" dirty="0"/>
              <a:t>ثالثاً-</a:t>
            </a:r>
            <a:r>
              <a:rPr lang="ar-LB" b="0" dirty="0"/>
              <a:t> </a:t>
            </a:r>
            <a:r>
              <a:rPr lang="ar-LB" dirty="0"/>
              <a:t>نسب ملء بيانات</a:t>
            </a:r>
            <a:r>
              <a:rPr lang="en-US" dirty="0"/>
              <a:t>  </a:t>
            </a:r>
            <a:r>
              <a:rPr lang="ar-LB" dirty="0"/>
              <a:t>طبقات</a:t>
            </a:r>
            <a:r>
              <a:rPr lang="en-US" dirty="0"/>
              <a:t> </a:t>
            </a:r>
            <a:r>
              <a:rPr lang="ar-LB" dirty="0"/>
              <a:t>المنصة</a:t>
            </a:r>
            <a:endParaRPr lang="en-US" dirty="0"/>
          </a:p>
          <a:p>
            <a:pPr algn="ctr" rtl="1"/>
            <a:r>
              <a:rPr lang="ar-LB" sz="1800" b="0" dirty="0"/>
              <a:t>(</a:t>
            </a:r>
            <a:r>
              <a:rPr lang="ar-SY" sz="1800" b="0" dirty="0"/>
              <a:t>بتاريخ الأوّل من أيلول/ سبتمبر</a:t>
            </a:r>
            <a:r>
              <a:rPr lang="ar-LB" sz="1800" b="0" dirty="0"/>
              <a:t>2020)</a:t>
            </a:r>
          </a:p>
          <a:p>
            <a:pPr algn="ctr" rtl="1"/>
            <a:endParaRPr lang="en-US" dirty="0"/>
          </a:p>
          <a:p>
            <a:pPr rtl="1"/>
            <a:r>
              <a:rPr lang="en-US" sz="1800" b="0" dirty="0">
                <a:solidFill>
                  <a:schemeClr val="tx1"/>
                </a:solidFill>
              </a:rPr>
              <a:t>      </a:t>
            </a:r>
            <a:r>
              <a:rPr lang="ar-SY" sz="1800" b="0" dirty="0">
                <a:solidFill>
                  <a:schemeClr val="tx1"/>
                </a:solidFill>
              </a:rPr>
              <a:t>بلغ معدّل ملء البيانات المستويات المبيّنة في الشكل التالي (بغض النظر عن القيم المدخلة):</a:t>
            </a:r>
            <a:endParaRPr lang="en-US" sz="1800" b="0" dirty="0">
              <a:solidFill>
                <a:schemeClr val="tx1"/>
              </a:solidFill>
            </a:endParaRPr>
          </a:p>
        </p:txBody>
      </p:sp>
      <p:graphicFrame>
        <p:nvGraphicFramePr>
          <p:cNvPr id="9" name="Chart 8"/>
          <p:cNvGraphicFramePr/>
          <p:nvPr>
            <p:extLst>
              <p:ext uri="{D42A27DB-BD31-4B8C-83A1-F6EECF244321}">
                <p14:modId xmlns:p14="http://schemas.microsoft.com/office/powerpoint/2010/main" val="133417703"/>
              </p:ext>
            </p:extLst>
          </p:nvPr>
        </p:nvGraphicFramePr>
        <p:xfrm>
          <a:off x="167684" y="2511607"/>
          <a:ext cx="7870529" cy="37671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8440712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91242" y="540620"/>
            <a:ext cx="6936942" cy="414338"/>
          </a:xfrm>
        </p:spPr>
        <p:txBody>
          <a:bodyPr/>
          <a:lstStyle/>
          <a:p>
            <a:pPr algn="ctr" rtl="1"/>
            <a:r>
              <a:rPr lang="ar-LB" dirty="0"/>
              <a:t>رابعاً- </a:t>
            </a:r>
            <a:r>
              <a:rPr lang="ar-SA" dirty="0"/>
              <a:t>أسباب عدم اكتمال ملء البيانات</a:t>
            </a:r>
            <a:endParaRPr lang="en-US" dirty="0"/>
          </a:p>
          <a:p>
            <a:pPr algn="ctr" rtl="1"/>
            <a:r>
              <a:rPr lang="ar-LB" sz="2000" b="0" dirty="0"/>
              <a:t>(حسب إجابات المنسقين الوطنيين)</a:t>
            </a:r>
            <a:endParaRPr lang="en-US" sz="2000" dirty="0"/>
          </a:p>
        </p:txBody>
      </p:sp>
      <p:graphicFrame>
        <p:nvGraphicFramePr>
          <p:cNvPr id="6" name="Table 5"/>
          <p:cNvGraphicFramePr>
            <a:graphicFrameLocks noGrp="1"/>
          </p:cNvGraphicFramePr>
          <p:nvPr>
            <p:extLst>
              <p:ext uri="{D42A27DB-BD31-4B8C-83A1-F6EECF244321}">
                <p14:modId xmlns:p14="http://schemas.microsoft.com/office/powerpoint/2010/main" val="3278756860"/>
              </p:ext>
            </p:extLst>
          </p:nvPr>
        </p:nvGraphicFramePr>
        <p:xfrm>
          <a:off x="149322" y="2454448"/>
          <a:ext cx="7378862" cy="3318894"/>
        </p:xfrm>
        <a:graphic>
          <a:graphicData uri="http://schemas.openxmlformats.org/drawingml/2006/table">
            <a:tbl>
              <a:tblPr/>
              <a:tblGrid>
                <a:gridCol w="1043371">
                  <a:extLst>
                    <a:ext uri="{9D8B030D-6E8A-4147-A177-3AD203B41FA5}">
                      <a16:colId xmlns:a16="http://schemas.microsoft.com/office/drawing/2014/main" val="20000"/>
                    </a:ext>
                  </a:extLst>
                </a:gridCol>
                <a:gridCol w="6335491">
                  <a:extLst>
                    <a:ext uri="{9D8B030D-6E8A-4147-A177-3AD203B41FA5}">
                      <a16:colId xmlns:a16="http://schemas.microsoft.com/office/drawing/2014/main" val="20001"/>
                    </a:ext>
                  </a:extLst>
                </a:gridCol>
              </a:tblGrid>
              <a:tr h="311150">
                <a:tc>
                  <a:txBody>
                    <a:bodyPr/>
                    <a:lstStyle/>
                    <a:p>
                      <a:pPr marL="0" marR="0" indent="0" algn="just" rtl="1">
                        <a:lnSpc>
                          <a:spcPct val="150000"/>
                        </a:lnSpc>
                        <a:spcBef>
                          <a:spcPts val="0"/>
                        </a:spcBef>
                        <a:spcAft>
                          <a:spcPts val="0"/>
                        </a:spcAft>
                        <a:tabLst>
                          <a:tab pos="457200" algn="l"/>
                          <a:tab pos="810260" algn="l"/>
                          <a:tab pos="1080135" algn="l"/>
                        </a:tabLst>
                      </a:pPr>
                      <a:r>
                        <a:rPr lang="ar-SA" sz="2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النسب</a:t>
                      </a:r>
                      <a:endParaRPr lang="en-US"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just" rtl="1">
                        <a:lnSpc>
                          <a:spcPct val="150000"/>
                        </a:lnSpc>
                        <a:spcBef>
                          <a:spcPts val="0"/>
                        </a:spcBef>
                        <a:spcAft>
                          <a:spcPts val="0"/>
                        </a:spcAft>
                        <a:tabLst>
                          <a:tab pos="457200" algn="l"/>
                          <a:tab pos="810260" algn="l"/>
                          <a:tab pos="1080135" algn="l"/>
                        </a:tabLst>
                      </a:pPr>
                      <a:r>
                        <a:rPr lang="ar-SA" sz="2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الأسباب المحتملة</a:t>
                      </a:r>
                      <a:endParaRPr lang="en-US"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0"/>
                  </a:ext>
                </a:extLst>
              </a:tr>
              <a:tr h="267970">
                <a:tc>
                  <a:txBody>
                    <a:bodyPr/>
                    <a:lstStyle/>
                    <a:p>
                      <a:pPr marL="0" marR="0" indent="0" algn="just" rtl="1">
                        <a:lnSpc>
                          <a:spcPct val="150000"/>
                        </a:lnSpc>
                        <a:spcBef>
                          <a:spcPts val="0"/>
                        </a:spcBef>
                        <a:spcAft>
                          <a:spcPts val="0"/>
                        </a:spcAft>
                        <a:tabLst>
                          <a:tab pos="457200" algn="l"/>
                          <a:tab pos="810260" algn="l"/>
                          <a:tab pos="1080135" algn="l"/>
                        </a:tabLst>
                      </a:pPr>
                      <a:r>
                        <a:rPr lang="ar-SA" sz="2000">
                          <a:solidFill>
                            <a:schemeClr val="tx1"/>
                          </a:solidFill>
                          <a:effectLst/>
                          <a:latin typeface="Arial" panose="020B0604020202020204" pitchFamily="34" charset="0"/>
                          <a:ea typeface="Times New Roman" panose="02020603050405020304" pitchFamily="18" charset="0"/>
                          <a:cs typeface="Arial" panose="020B0604020202020204" pitchFamily="34" charset="0"/>
                        </a:rPr>
                        <a:t>20%</a:t>
                      </a:r>
                      <a:endParaRPr lang="en-US"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lvl="0" indent="0" algn="just" rtl="1">
                        <a:lnSpc>
                          <a:spcPct val="150000"/>
                        </a:lnSpc>
                        <a:spcBef>
                          <a:spcPts val="0"/>
                        </a:spcBef>
                        <a:spcAft>
                          <a:spcPts val="0"/>
                        </a:spcAft>
                        <a:buFontTx/>
                        <a:buNone/>
                        <a:tabLst>
                          <a:tab pos="457200" algn="l"/>
                          <a:tab pos="810260" algn="l"/>
                          <a:tab pos="1080135" algn="l"/>
                        </a:tabLst>
                      </a:pPr>
                      <a:r>
                        <a:rPr lang="ar-SA"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لم يتم </a:t>
                      </a:r>
                      <a:r>
                        <a:rPr lang="ar-SA"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قط</a:t>
                      </a:r>
                      <a:r>
                        <a:rPr lang="ar-SA"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 تجميع السمة من قبل الجهات المعنية بالبلد</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1"/>
                  </a:ext>
                </a:extLst>
              </a:tr>
              <a:tr h="248920">
                <a:tc>
                  <a:txBody>
                    <a:bodyPr/>
                    <a:lstStyle/>
                    <a:p>
                      <a:pPr marL="0" marR="0" indent="0" algn="just" rtl="1">
                        <a:lnSpc>
                          <a:spcPct val="150000"/>
                        </a:lnSpc>
                        <a:spcBef>
                          <a:spcPts val="0"/>
                        </a:spcBef>
                        <a:spcAft>
                          <a:spcPts val="0"/>
                        </a:spcAft>
                        <a:tabLst>
                          <a:tab pos="457200" algn="l"/>
                          <a:tab pos="810260" algn="l"/>
                          <a:tab pos="1080135" algn="l"/>
                        </a:tabLst>
                      </a:pPr>
                      <a:r>
                        <a:rPr lang="ar-SA" sz="2000">
                          <a:solidFill>
                            <a:schemeClr val="tx1"/>
                          </a:solidFill>
                          <a:effectLst/>
                          <a:latin typeface="Arial" panose="020B0604020202020204" pitchFamily="34" charset="0"/>
                          <a:ea typeface="Times New Roman" panose="02020603050405020304" pitchFamily="18" charset="0"/>
                          <a:cs typeface="Arial" panose="020B0604020202020204" pitchFamily="34" charset="0"/>
                        </a:rPr>
                        <a:t>5%</a:t>
                      </a:r>
                      <a:endParaRPr lang="en-US"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lvl="0" indent="0" algn="just" rtl="1">
                        <a:lnSpc>
                          <a:spcPct val="150000"/>
                        </a:lnSpc>
                        <a:spcBef>
                          <a:spcPts val="0"/>
                        </a:spcBef>
                        <a:spcAft>
                          <a:spcPts val="0"/>
                        </a:spcAft>
                        <a:buFontTx/>
                        <a:buNone/>
                        <a:tabLst>
                          <a:tab pos="457200" algn="l"/>
                          <a:tab pos="810260" algn="l"/>
                          <a:tab pos="1080135" algn="l"/>
                        </a:tabLst>
                      </a:pPr>
                      <a:r>
                        <a:rPr lang="ar-SA"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تعريف السمة غير واضح لـ</a:t>
                      </a:r>
                      <a:r>
                        <a:rPr lang="ar-SA"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لمنسق الوطني</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2"/>
                  </a:ext>
                </a:extLst>
              </a:tr>
              <a:tr h="498475">
                <a:tc>
                  <a:txBody>
                    <a:bodyPr/>
                    <a:lstStyle/>
                    <a:p>
                      <a:pPr marL="0" marR="0" indent="0" algn="just" rtl="1">
                        <a:lnSpc>
                          <a:spcPct val="150000"/>
                        </a:lnSpc>
                        <a:spcBef>
                          <a:spcPts val="0"/>
                        </a:spcBef>
                        <a:spcAft>
                          <a:spcPts val="0"/>
                        </a:spcAft>
                        <a:tabLst>
                          <a:tab pos="457200" algn="l"/>
                          <a:tab pos="810260" algn="l"/>
                          <a:tab pos="1080135" algn="l"/>
                        </a:tabLst>
                      </a:pPr>
                      <a:r>
                        <a:rPr lang="ar-SA" sz="2000">
                          <a:solidFill>
                            <a:schemeClr val="tx1"/>
                          </a:solidFill>
                          <a:effectLst/>
                          <a:latin typeface="Arial" panose="020B0604020202020204" pitchFamily="34" charset="0"/>
                          <a:ea typeface="Times New Roman" panose="02020603050405020304" pitchFamily="18" charset="0"/>
                          <a:cs typeface="Arial" panose="020B0604020202020204" pitchFamily="34" charset="0"/>
                        </a:rPr>
                        <a:t>68%</a:t>
                      </a:r>
                      <a:endParaRPr lang="en-US"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lvl="0" indent="0" algn="just" rtl="1">
                        <a:lnSpc>
                          <a:spcPct val="150000"/>
                        </a:lnSpc>
                        <a:spcBef>
                          <a:spcPts val="0"/>
                        </a:spcBef>
                        <a:spcAft>
                          <a:spcPts val="0"/>
                        </a:spcAft>
                        <a:buFontTx/>
                        <a:buNone/>
                        <a:tabLst>
                          <a:tab pos="457200" algn="l"/>
                          <a:tab pos="810260" algn="l"/>
                          <a:tab pos="1080135" algn="l"/>
                        </a:tabLst>
                      </a:pPr>
                      <a:r>
                        <a:rPr lang="ar-SA"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يتم تجميع السمة من قبل الجهات المعنية بالبلد، ولكنها ليست متاحة بعد لـ</a:t>
                      </a:r>
                      <a:r>
                        <a:rPr lang="ar-SA"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لمنسق الوطني</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3"/>
                  </a:ext>
                </a:extLst>
              </a:tr>
              <a:tr h="445135">
                <a:tc>
                  <a:txBody>
                    <a:bodyPr/>
                    <a:lstStyle/>
                    <a:p>
                      <a:pPr marL="0" marR="0" indent="0" algn="just" rtl="1">
                        <a:lnSpc>
                          <a:spcPct val="150000"/>
                        </a:lnSpc>
                        <a:spcBef>
                          <a:spcPts val="0"/>
                        </a:spcBef>
                        <a:spcAft>
                          <a:spcPts val="0"/>
                        </a:spcAft>
                        <a:tabLst>
                          <a:tab pos="457200" algn="l"/>
                          <a:tab pos="810260" algn="l"/>
                          <a:tab pos="1080135" algn="l"/>
                        </a:tabLst>
                      </a:pPr>
                      <a:r>
                        <a:rPr lang="ar-SA" sz="2000">
                          <a:solidFill>
                            <a:schemeClr val="tx1"/>
                          </a:solidFill>
                          <a:effectLst/>
                          <a:latin typeface="Arial" panose="020B0604020202020204" pitchFamily="34" charset="0"/>
                          <a:ea typeface="Times New Roman" panose="02020603050405020304" pitchFamily="18" charset="0"/>
                          <a:cs typeface="Arial" panose="020B0604020202020204" pitchFamily="34" charset="0"/>
                        </a:rPr>
                        <a:t>0%</a:t>
                      </a:r>
                      <a:endParaRPr lang="en-US"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lvl="0" indent="0" algn="just" rtl="1">
                        <a:lnSpc>
                          <a:spcPct val="150000"/>
                        </a:lnSpc>
                        <a:spcBef>
                          <a:spcPts val="0"/>
                        </a:spcBef>
                        <a:spcAft>
                          <a:spcPts val="0"/>
                        </a:spcAft>
                        <a:buFontTx/>
                        <a:buNone/>
                        <a:tabLst>
                          <a:tab pos="457200" algn="l"/>
                          <a:tab pos="810260" algn="l"/>
                          <a:tab pos="1080135" algn="l"/>
                        </a:tabLst>
                      </a:pPr>
                      <a:r>
                        <a:rPr lang="ar-SA"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يتم تجميع السمة من قبل الجهات المعنية بالبلد ولكن يجب تكييفها و</a:t>
                      </a:r>
                      <a:r>
                        <a:rPr lang="ar-SA"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تعديلها</a:t>
                      </a:r>
                      <a:r>
                        <a:rPr lang="ar-SA"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 لتلائم نموذج </a:t>
                      </a:r>
                      <a:r>
                        <a:rPr lang="en-GB"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ITSAS</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4"/>
                  </a:ext>
                </a:extLst>
              </a:tr>
              <a:tr h="229870">
                <a:tc>
                  <a:txBody>
                    <a:bodyPr/>
                    <a:lstStyle/>
                    <a:p>
                      <a:pPr marL="0" marR="0" indent="0" algn="just" rtl="1">
                        <a:lnSpc>
                          <a:spcPct val="150000"/>
                        </a:lnSpc>
                        <a:spcBef>
                          <a:spcPts val="0"/>
                        </a:spcBef>
                        <a:spcAft>
                          <a:spcPts val="0"/>
                        </a:spcAft>
                        <a:tabLst>
                          <a:tab pos="457200" algn="l"/>
                          <a:tab pos="810260" algn="l"/>
                          <a:tab pos="1080135" algn="l"/>
                        </a:tabLst>
                      </a:pPr>
                      <a:r>
                        <a:rPr lang="ar-SA" sz="2000">
                          <a:solidFill>
                            <a:schemeClr val="tx1"/>
                          </a:solidFill>
                          <a:effectLst/>
                          <a:latin typeface="Arial" panose="020B0604020202020204" pitchFamily="34" charset="0"/>
                          <a:ea typeface="Times New Roman" panose="02020603050405020304" pitchFamily="18" charset="0"/>
                          <a:cs typeface="Arial" panose="020B0604020202020204" pitchFamily="34" charset="0"/>
                        </a:rPr>
                        <a:t>6%</a:t>
                      </a:r>
                      <a:endParaRPr lang="en-US"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lvl="0" indent="0" algn="just" rtl="1">
                        <a:lnSpc>
                          <a:spcPct val="150000"/>
                        </a:lnSpc>
                        <a:spcBef>
                          <a:spcPts val="0"/>
                        </a:spcBef>
                        <a:spcAft>
                          <a:spcPts val="0"/>
                        </a:spcAft>
                        <a:buFontTx/>
                        <a:buNone/>
                        <a:tabLst>
                          <a:tab pos="457200" algn="l"/>
                          <a:tab pos="810260" algn="l"/>
                          <a:tab pos="1080135" algn="l"/>
                        </a:tabLst>
                      </a:pPr>
                      <a:r>
                        <a:rPr lang="ar-SA"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أسباب أخرى</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5073184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algn="ctr" rtl="1"/>
            <a:r>
              <a:rPr lang="ar-LB" dirty="0"/>
              <a:t> خامساً- الخلاصة والتوصيات</a:t>
            </a:r>
            <a:endParaRPr lang="en-US" dirty="0"/>
          </a:p>
        </p:txBody>
      </p:sp>
      <p:sp>
        <p:nvSpPr>
          <p:cNvPr id="4" name="Text Placeholder 3"/>
          <p:cNvSpPr>
            <a:spLocks noGrp="1"/>
          </p:cNvSpPr>
          <p:nvPr>
            <p:ph type="body" sz="quarter" idx="14"/>
          </p:nvPr>
        </p:nvSpPr>
        <p:spPr>
          <a:xfrm>
            <a:off x="589448" y="1816915"/>
            <a:ext cx="6938270" cy="3998852"/>
          </a:xfrm>
        </p:spPr>
        <p:txBody>
          <a:bodyPr/>
          <a:lstStyle/>
          <a:p>
            <a:pPr lvl="0" algn="just" rtl="1">
              <a:buFont typeface="Arial" panose="020B0604020202020204" pitchFamily="34" charset="0"/>
              <a:buChar char="•"/>
            </a:pPr>
            <a:r>
              <a:rPr lang="ar-SY" dirty="0">
                <a:solidFill>
                  <a:schemeClr val="tx1"/>
                </a:solidFill>
              </a:rPr>
              <a:t>قطع المشروع </a:t>
            </a:r>
            <a:r>
              <a:rPr lang="ar-LB" dirty="0">
                <a:solidFill>
                  <a:schemeClr val="tx1"/>
                </a:solidFill>
              </a:rPr>
              <a:t>أ</a:t>
            </a:r>
            <a:r>
              <a:rPr lang="ar-SY" dirty="0">
                <a:solidFill>
                  <a:schemeClr val="tx1"/>
                </a:solidFill>
              </a:rPr>
              <a:t>شواطاً كبيرة تم خلالها تجاوز مجموعة من العقبات التقنية واللوجستية والتمويلية بفضل </a:t>
            </a:r>
            <a:r>
              <a:rPr lang="ar-LB" dirty="0">
                <a:solidFill>
                  <a:schemeClr val="tx1"/>
                </a:solidFill>
              </a:rPr>
              <a:t>تضافر</a:t>
            </a:r>
            <a:r>
              <a:rPr lang="ar-SY" dirty="0">
                <a:solidFill>
                  <a:schemeClr val="tx1"/>
                </a:solidFill>
              </a:rPr>
              <a:t> الجهود بين الأمانة التنفيذية وشركائها من جهة، </a:t>
            </a:r>
            <a:r>
              <a:rPr lang="ar-LB" dirty="0">
                <a:solidFill>
                  <a:schemeClr val="tx1"/>
                </a:solidFill>
              </a:rPr>
              <a:t>ولاسيما</a:t>
            </a:r>
            <a:r>
              <a:rPr lang="ar-SY" dirty="0">
                <a:solidFill>
                  <a:schemeClr val="tx1"/>
                </a:solidFill>
              </a:rPr>
              <a:t> البنك الاسلامي للتنمية، ولجنة الأمم المتحدة لأوروبا ومركز دراسات النقل لغربي المتوسط (</a:t>
            </a:r>
            <a:r>
              <a:rPr lang="en-GB" dirty="0">
                <a:solidFill>
                  <a:schemeClr val="tx1"/>
                </a:solidFill>
              </a:rPr>
              <a:t>CETMO</a:t>
            </a:r>
            <a:r>
              <a:rPr lang="ar-SY" dirty="0">
                <a:solidFill>
                  <a:schemeClr val="tx1"/>
                </a:solidFill>
              </a:rPr>
              <a:t>)، ومن جهة ثانية بين الأمانة التنفيذية والدول الأعضاء</a:t>
            </a:r>
            <a:r>
              <a:rPr lang="en-US" dirty="0">
                <a:solidFill>
                  <a:schemeClr val="tx1"/>
                </a:solidFill>
              </a:rPr>
              <a:t> </a:t>
            </a:r>
            <a:r>
              <a:rPr lang="ar-LB" dirty="0">
                <a:solidFill>
                  <a:schemeClr val="tx1"/>
                </a:solidFill>
              </a:rPr>
              <a:t>من جهة أخرى،</a:t>
            </a:r>
            <a:r>
              <a:rPr lang="ar-SY" dirty="0">
                <a:solidFill>
                  <a:schemeClr val="tx1"/>
                </a:solidFill>
              </a:rPr>
              <a:t> التي يمثل منسقوها المولد الأساسي لتغذية المنصة الجديدة.</a:t>
            </a:r>
            <a:endParaRPr lang="en-US" dirty="0">
              <a:solidFill>
                <a:schemeClr val="tx1"/>
              </a:solidFill>
            </a:endParaRPr>
          </a:p>
          <a:p>
            <a:pPr lvl="0" algn="just" rtl="1">
              <a:buFont typeface="Arial" panose="020B0604020202020204" pitchFamily="34" charset="0"/>
              <a:buChar char="•"/>
            </a:pPr>
            <a:endParaRPr lang="en-US" dirty="0">
              <a:solidFill>
                <a:schemeClr val="tx1"/>
              </a:solidFill>
            </a:endParaRPr>
          </a:p>
          <a:p>
            <a:pPr lvl="0" algn="just" rtl="1">
              <a:buFont typeface="Arial" panose="020B0604020202020204" pitchFamily="34" charset="0"/>
              <a:buChar char="•"/>
            </a:pPr>
            <a:r>
              <a:rPr lang="ar-SY" dirty="0">
                <a:solidFill>
                  <a:schemeClr val="tx1"/>
                </a:solidFill>
              </a:rPr>
              <a:t>وتجدد الأمانة التنفيذية الدعوة لاشتراك </a:t>
            </a:r>
            <a:r>
              <a:rPr lang="ar-LB" dirty="0">
                <a:solidFill>
                  <a:schemeClr val="tx1"/>
                </a:solidFill>
              </a:rPr>
              <a:t>كافة</a:t>
            </a:r>
            <a:r>
              <a:rPr lang="en-US" dirty="0">
                <a:solidFill>
                  <a:schemeClr val="tx1"/>
                </a:solidFill>
              </a:rPr>
              <a:t> </a:t>
            </a:r>
            <a:r>
              <a:rPr lang="ar-SY" dirty="0">
                <a:solidFill>
                  <a:schemeClr val="tx1"/>
                </a:solidFill>
              </a:rPr>
              <a:t>الدول الأعضاء خاصةً التي لم تستجب بعد لتسمية منسقين وطنيّن للمشروع</a:t>
            </a:r>
            <a:r>
              <a:rPr lang="ar-LB" dirty="0">
                <a:solidFill>
                  <a:schemeClr val="tx1"/>
                </a:solidFill>
              </a:rPr>
              <a:t>، في</a:t>
            </a:r>
            <a:r>
              <a:rPr lang="ar-SY" dirty="0">
                <a:solidFill>
                  <a:schemeClr val="tx1"/>
                </a:solidFill>
              </a:rPr>
              <a:t> ملء البيانات وحضور الدورات التدريبية وهي</a:t>
            </a:r>
            <a:r>
              <a:rPr lang="en-US" dirty="0">
                <a:solidFill>
                  <a:schemeClr val="tx1"/>
                </a:solidFill>
              </a:rPr>
              <a:t> </a:t>
            </a:r>
            <a:r>
              <a:rPr lang="en-GB" b="1" dirty="0">
                <a:solidFill>
                  <a:schemeClr val="tx1"/>
                </a:solidFill>
              </a:rPr>
              <a:t>:</a:t>
            </a:r>
            <a:r>
              <a:rPr lang="ar-SY" b="1" dirty="0">
                <a:solidFill>
                  <a:schemeClr val="tx1"/>
                </a:solidFill>
              </a:rPr>
              <a:t>مصر</a:t>
            </a:r>
            <a:r>
              <a:rPr lang="ar-SY" dirty="0">
                <a:solidFill>
                  <a:schemeClr val="tx1"/>
                </a:solidFill>
              </a:rPr>
              <a:t>، و</a:t>
            </a:r>
            <a:r>
              <a:rPr lang="ar-SY" b="1" dirty="0">
                <a:solidFill>
                  <a:schemeClr val="tx1"/>
                </a:solidFill>
              </a:rPr>
              <a:t>موريتانيا</a:t>
            </a:r>
            <a:r>
              <a:rPr lang="ar-SY" dirty="0">
                <a:solidFill>
                  <a:schemeClr val="tx1"/>
                </a:solidFill>
              </a:rPr>
              <a:t>، و</a:t>
            </a:r>
            <a:r>
              <a:rPr lang="ar-SY" b="1" dirty="0">
                <a:solidFill>
                  <a:schemeClr val="tx1"/>
                </a:solidFill>
              </a:rPr>
              <a:t>ليبيا</a:t>
            </a:r>
            <a:r>
              <a:rPr lang="ar-SY" dirty="0">
                <a:solidFill>
                  <a:schemeClr val="tx1"/>
                </a:solidFill>
              </a:rPr>
              <a:t>، و</a:t>
            </a:r>
            <a:r>
              <a:rPr lang="ar-SY" b="1" dirty="0">
                <a:solidFill>
                  <a:schemeClr val="tx1"/>
                </a:solidFill>
              </a:rPr>
              <a:t>الإمارات العربية المتحدة</a:t>
            </a:r>
            <a:r>
              <a:rPr lang="ar-SY" dirty="0">
                <a:solidFill>
                  <a:schemeClr val="tx1"/>
                </a:solidFill>
              </a:rPr>
              <a:t>، و</a:t>
            </a:r>
            <a:r>
              <a:rPr lang="ar-SY" b="1" dirty="0">
                <a:solidFill>
                  <a:schemeClr val="tx1"/>
                </a:solidFill>
              </a:rPr>
              <a:t>اليمن</a:t>
            </a:r>
            <a:r>
              <a:rPr lang="ar-SY" dirty="0">
                <a:solidFill>
                  <a:schemeClr val="tx1"/>
                </a:solidFill>
              </a:rPr>
              <a:t>. </a:t>
            </a:r>
            <a:endParaRPr lang="en-US" dirty="0">
              <a:solidFill>
                <a:schemeClr val="tx1"/>
              </a:solidFill>
            </a:endParaRPr>
          </a:p>
          <a:p>
            <a:pPr lvl="0" algn="just" rtl="1">
              <a:buFont typeface="Arial" panose="020B0604020202020204" pitchFamily="34" charset="0"/>
              <a:buChar char="•"/>
            </a:pPr>
            <a:endParaRPr lang="en-US" dirty="0">
              <a:solidFill>
                <a:schemeClr val="tx1"/>
              </a:solidFill>
            </a:endParaRPr>
          </a:p>
          <a:p>
            <a:pPr lvl="0" algn="just" rtl="1">
              <a:buFont typeface="Arial" panose="020B0604020202020204" pitchFamily="34" charset="0"/>
              <a:buChar char="•"/>
            </a:pPr>
            <a:r>
              <a:rPr lang="ar-SY" dirty="0">
                <a:solidFill>
                  <a:schemeClr val="tx1"/>
                </a:solidFill>
              </a:rPr>
              <a:t>ستسعى</a:t>
            </a:r>
            <a:r>
              <a:rPr lang="en-US" dirty="0">
                <a:solidFill>
                  <a:schemeClr val="tx1"/>
                </a:solidFill>
              </a:rPr>
              <a:t> </a:t>
            </a:r>
            <a:r>
              <a:rPr lang="ar-SY" dirty="0">
                <a:solidFill>
                  <a:schemeClr val="tx1"/>
                </a:solidFill>
              </a:rPr>
              <a:t>الأمانة التنفيذية خلال هذا الإجتماع إلى اشراك </a:t>
            </a:r>
            <a:r>
              <a:rPr lang="ar-SY" b="1" dirty="0">
                <a:solidFill>
                  <a:schemeClr val="tx1"/>
                </a:solidFill>
              </a:rPr>
              <a:t>الجزائر</a:t>
            </a:r>
            <a:r>
              <a:rPr lang="ar-SY" dirty="0">
                <a:solidFill>
                  <a:schemeClr val="tx1"/>
                </a:solidFill>
              </a:rPr>
              <a:t> و</a:t>
            </a:r>
            <a:r>
              <a:rPr lang="ar-SY" b="1" dirty="0">
                <a:solidFill>
                  <a:schemeClr val="tx1"/>
                </a:solidFill>
              </a:rPr>
              <a:t>الصومال</a:t>
            </a:r>
            <a:r>
              <a:rPr lang="en-US" b="1" dirty="0">
                <a:solidFill>
                  <a:schemeClr val="tx1"/>
                </a:solidFill>
              </a:rPr>
              <a:t> </a:t>
            </a:r>
            <a:r>
              <a:rPr lang="ar-LB" dirty="0">
                <a:solidFill>
                  <a:schemeClr val="tx1"/>
                </a:solidFill>
              </a:rPr>
              <a:t>أيضاً</a:t>
            </a:r>
            <a:r>
              <a:rPr lang="ar-SY" dirty="0">
                <a:solidFill>
                  <a:schemeClr val="tx1"/>
                </a:solidFill>
              </a:rPr>
              <a:t>، </a:t>
            </a:r>
            <a:r>
              <a:rPr lang="ar-LB" dirty="0">
                <a:solidFill>
                  <a:schemeClr val="tx1"/>
                </a:solidFill>
              </a:rPr>
              <a:t>وقد إنضما</a:t>
            </a:r>
            <a:r>
              <a:rPr lang="ar-SY" dirty="0">
                <a:solidFill>
                  <a:schemeClr val="tx1"/>
                </a:solidFill>
              </a:rPr>
              <a:t> حديثاً إلى الإسكوا. وتأمل أن ترتفع وتيرة تغدية المنصة حتى تتأتى الفائدة المرجوة منها في تحليل أداء شبكات ومرافق النقل في البلدان العربية لكشف مكامن الضعف وتحديد أولويات الاستثمارات اللازمة لتطوير هذه الشبكات بما يعزز الربط </a:t>
            </a:r>
            <a:r>
              <a:rPr lang="en-US" dirty="0">
                <a:solidFill>
                  <a:schemeClr val="tx1"/>
                </a:solidFill>
              </a:rPr>
              <a:t> </a:t>
            </a:r>
            <a:r>
              <a:rPr lang="ar-LB" dirty="0">
                <a:solidFill>
                  <a:schemeClr val="tx1"/>
                </a:solidFill>
              </a:rPr>
              <a:t>في ما</a:t>
            </a:r>
            <a:r>
              <a:rPr lang="en-US" dirty="0">
                <a:solidFill>
                  <a:schemeClr val="tx1"/>
                </a:solidFill>
              </a:rPr>
              <a:t> </a:t>
            </a:r>
            <a:r>
              <a:rPr lang="ar-SY" dirty="0">
                <a:solidFill>
                  <a:schemeClr val="tx1"/>
                </a:solidFill>
              </a:rPr>
              <a:t>بينها لتحقيق المزيد من التكامل الإقليمي.</a:t>
            </a:r>
            <a:endParaRPr lang="en-US" dirty="0">
              <a:solidFill>
                <a:schemeClr val="tx1"/>
              </a:solidFill>
            </a:endParaRPr>
          </a:p>
          <a:p>
            <a:endParaRPr lang="en-US" dirty="0">
              <a:solidFill>
                <a:schemeClr val="tx1"/>
              </a:solidFill>
            </a:endParaRPr>
          </a:p>
        </p:txBody>
      </p:sp>
      <p:sp>
        <p:nvSpPr>
          <p:cNvPr id="5" name="Text Placeholder 3">
            <a:extLst>
              <a:ext uri="{FF2B5EF4-FFF2-40B4-BE49-F238E27FC236}">
                <a16:creationId xmlns:a16="http://schemas.microsoft.com/office/drawing/2014/main" id="{53C234A6-2B4E-4D57-92B3-AE5317AABC5E}"/>
              </a:ext>
            </a:extLst>
          </p:cNvPr>
          <p:cNvSpPr txBox="1">
            <a:spLocks/>
          </p:cNvSpPr>
          <p:nvPr/>
        </p:nvSpPr>
        <p:spPr>
          <a:xfrm>
            <a:off x="589448" y="5952912"/>
            <a:ext cx="6938270" cy="926286"/>
          </a:xfrm>
          <a:prstGeom prst="rect">
            <a:avLst/>
          </a:prstGeom>
          <a:solidFill>
            <a:schemeClr val="accent1">
              <a:lumMod val="20000"/>
              <a:lumOff val="80000"/>
            </a:schemeClr>
          </a:solidFill>
        </p:spPr>
        <p:txBody>
          <a:bodyPr vert="horz" lIns="0" tIns="0" rIns="0" bIns="0"/>
          <a:lstStyle>
            <a:lvl1pPr marL="0" indent="-342900" algn="r" defTabSz="457200" rtl="0" eaLnBrk="1" fontAlgn="base" hangingPunct="1">
              <a:lnSpc>
                <a:spcPct val="100000"/>
              </a:lnSpc>
              <a:spcBef>
                <a:spcPts val="0"/>
              </a:spcBef>
              <a:spcAft>
                <a:spcPct val="0"/>
              </a:spcAft>
              <a:buFont typeface="Arial" charset="0"/>
              <a:buNone/>
              <a:defRPr sz="1800" b="0" kern="1200" cap="none" baseline="0">
                <a:solidFill>
                  <a:srgbClr val="595959"/>
                </a:solidFill>
                <a:latin typeface="Arial"/>
                <a:ea typeface="ＭＳ Ｐゴシック" charset="-128"/>
                <a:cs typeface="Arial"/>
              </a:defRPr>
            </a:lvl1pPr>
            <a:lvl2pPr marL="0" indent="-285750" algn="r" defTabSz="457200" rtl="0" eaLnBrk="1" fontAlgn="base" hangingPunct="1">
              <a:lnSpc>
                <a:spcPct val="100000"/>
              </a:lnSpc>
              <a:spcBef>
                <a:spcPts val="0"/>
              </a:spcBef>
              <a:spcAft>
                <a:spcPct val="0"/>
              </a:spcAft>
              <a:buFont typeface="Arial" charset="0"/>
              <a:buNone/>
              <a:defRPr sz="1800" b="0" kern="1200" cap="all">
                <a:solidFill>
                  <a:srgbClr val="418FDE"/>
                </a:solidFill>
                <a:latin typeface="Arial"/>
                <a:ea typeface="ＭＳ Ｐゴシック" charset="-128"/>
                <a:cs typeface="Arial"/>
              </a:defRPr>
            </a:lvl2pPr>
            <a:lvl3pPr marL="0" indent="0" algn="r" defTabSz="457200" rtl="0" eaLnBrk="1" fontAlgn="base" hangingPunct="1">
              <a:lnSpc>
                <a:spcPct val="100000"/>
              </a:lnSpc>
              <a:spcBef>
                <a:spcPts val="0"/>
              </a:spcBef>
              <a:spcAft>
                <a:spcPct val="0"/>
              </a:spcAft>
              <a:buFont typeface="Arial" charset="0"/>
              <a:buNone/>
              <a:defRPr sz="1800" kern="1200" cap="all">
                <a:solidFill>
                  <a:srgbClr val="595959"/>
                </a:solidFill>
                <a:latin typeface=""/>
                <a:ea typeface="ＭＳ Ｐゴシック" charset="-128"/>
                <a:cs typeface="ＭＳ Ｐゴシック" charset="0"/>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ＭＳ Ｐゴシック"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rtl="1"/>
            <a:r>
              <a:rPr lang="ar-LB" dirty="0"/>
              <a:t>لمزيد من المعلومات أنظر إلى وثيقة الاجتماع</a:t>
            </a:r>
            <a:r>
              <a:rPr lang="en-US" dirty="0"/>
              <a:t> </a:t>
            </a:r>
            <a:r>
              <a:rPr lang="ar-LB" dirty="0"/>
              <a:t>المقدمة خلال الدورة 21 للجنة النقل واللوجستيات بعنوان </a:t>
            </a:r>
            <a:r>
              <a:rPr lang="ar-LB" b="1" dirty="0">
                <a:hlinkClick r:id="rId2"/>
              </a:rPr>
              <a:t>المستجدات في مشروع نظام المعلومات الجغرافية لشبكات ومرافق النقل في المنطقة العربية</a:t>
            </a:r>
            <a:r>
              <a:rPr lang="en-US" b="1" dirty="0"/>
              <a:t> </a:t>
            </a:r>
            <a:r>
              <a:rPr lang="ar-LB" b="1" dirty="0"/>
              <a:t>.</a:t>
            </a:r>
            <a:endParaRPr lang="en-US" dirty="0"/>
          </a:p>
        </p:txBody>
      </p:sp>
    </p:spTree>
    <p:extLst>
      <p:ext uri="{BB962C8B-B14F-4D97-AF65-F5344CB8AC3E}">
        <p14:creationId xmlns:p14="http://schemas.microsoft.com/office/powerpoint/2010/main" val="243890482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txBox="1">
            <a:spLocks noGrp="1"/>
          </p:cNvSpPr>
          <p:nvPr>
            <p:ph type="body" sz="quarter" idx="10"/>
          </p:nvPr>
        </p:nvSpPr>
        <p:spPr>
          <a:xfrm>
            <a:off x="1279843" y="1146174"/>
            <a:ext cx="7134225" cy="328613"/>
          </a:xfrm>
        </p:spPr>
        <p:txBody>
          <a:bodyPr wrap="square" numCol="1" anchorCtr="0" compatLnSpc="1">
            <a:prstTxWarp prst="textNoShape">
              <a:avLst/>
            </a:prstTxWarp>
          </a:bodyPr>
          <a:lstStyle/>
          <a:p>
            <a:pPr eaLnBrk="0" hangingPunct="0">
              <a:spcBef>
                <a:spcPct val="0"/>
              </a:spcBef>
            </a:pPr>
            <a:r>
              <a:rPr lang="en-US" sz="7200" cap="none" dirty="0" err="1">
                <a:solidFill>
                  <a:srgbClr val="418FDE"/>
                </a:solidFill>
                <a:latin typeface="Arial" charset="0"/>
                <a:ea typeface="Arial" charset="0"/>
                <a:cs typeface="Arial" charset="0"/>
              </a:rPr>
              <a:t>شكراً</a:t>
            </a:r>
            <a:endParaRPr lang="en-US" sz="7200" cap="none" dirty="0">
              <a:solidFill>
                <a:srgbClr val="418FDE"/>
              </a:solidFill>
              <a:latin typeface="Arial" charset="0"/>
              <a:ea typeface="Arial" charset="0"/>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theme/theme1.xml><?xml version="1.0" encoding="utf-8"?>
<a:theme xmlns:a="http://schemas.openxmlformats.org/drawingml/2006/main" name="ESCWA-PPT-Template-Arabic">
  <a:themeElements>
    <a:clrScheme name="Custom 3">
      <a:dk1>
        <a:sysClr val="windowText" lastClr="000000"/>
      </a:dk1>
      <a:lt1>
        <a:sysClr val="window" lastClr="FFFFFF"/>
      </a:lt1>
      <a:dk2>
        <a:srgbClr val="1F497D"/>
      </a:dk2>
      <a:lt2>
        <a:srgbClr val="EEECE1"/>
      </a:lt2>
      <a:accent1>
        <a:srgbClr val="418FDE"/>
      </a:accent1>
      <a:accent2>
        <a:srgbClr val="FFBF3F"/>
      </a:accent2>
      <a:accent3>
        <a:srgbClr val="CD545B"/>
      </a:accent3>
      <a:accent4>
        <a:srgbClr val="00B5E2"/>
      </a:accent4>
      <a:accent5>
        <a:srgbClr val="A4D65E"/>
      </a:accent5>
      <a:accent6>
        <a:srgbClr val="7566A0"/>
      </a:accent6>
      <a:hlink>
        <a:srgbClr val="009CA6"/>
      </a:hlink>
      <a:folHlink>
        <a:srgbClr val="9799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pptx" id="{1133A1AE-8B3D-4C34-9375-A7E2AA12808F}" vid="{D64F7FD0-B5E6-4B08-BAA7-5D1477E392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ESCWA-PPT-Template-Arabic</Template>
  <TotalTime>991</TotalTime>
  <Words>646</Words>
  <Application>Microsoft Office PowerPoint</Application>
  <PresentationFormat>On-screen Show (4:3)</PresentationFormat>
  <Paragraphs>62</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Arial Black</vt:lpstr>
      <vt:lpstr>Calibri</vt:lpstr>
      <vt:lpstr>Tahoma</vt:lpstr>
      <vt:lpstr>Times New Roman</vt:lpstr>
      <vt:lpstr>ESCWA-PPT-Template-Arabic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Hewlett-Packard Company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Andrea VANDOM</dc:creator>
  <cp:keywords/>
  <dc:description/>
  <cp:lastModifiedBy>Shadia Abdallah</cp:lastModifiedBy>
  <cp:revision>174</cp:revision>
  <cp:lastPrinted>2020-11-20T11:21:53Z</cp:lastPrinted>
  <dcterms:created xsi:type="dcterms:W3CDTF">2016-05-20T11:03:31Z</dcterms:created>
  <dcterms:modified xsi:type="dcterms:W3CDTF">2020-11-24T13:42:48Z</dcterms:modified>
  <cp:category/>
</cp:coreProperties>
</file>