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handoutMasterIdLst>
    <p:handoutMasterId r:id="rId17"/>
  </p:handoutMasterIdLst>
  <p:sldIdLst>
    <p:sldId id="286" r:id="rId2"/>
    <p:sldId id="281" r:id="rId3"/>
    <p:sldId id="339" r:id="rId4"/>
    <p:sldId id="338" r:id="rId5"/>
    <p:sldId id="346" r:id="rId6"/>
    <p:sldId id="340" r:id="rId7"/>
    <p:sldId id="341" r:id="rId8"/>
    <p:sldId id="347" r:id="rId9"/>
    <p:sldId id="345" r:id="rId10"/>
    <p:sldId id="280" r:id="rId11"/>
    <p:sldId id="342" r:id="rId12"/>
    <p:sldId id="348" r:id="rId13"/>
    <p:sldId id="349" r:id="rId14"/>
    <p:sldId id="282" r:id="rId15"/>
  </p:sldIdLst>
  <p:sldSz cx="9144000" cy="6858000" type="screen4x3"/>
  <p:notesSz cx="7010400" cy="9296400"/>
  <p:defaultTextStyle>
    <a:defPPr>
      <a:defRPr lang="en-US"/>
    </a:defPPr>
    <a:lvl1pPr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208"/>
    <a:srgbClr val="C69C24"/>
    <a:srgbClr val="005C9D"/>
    <a:srgbClr val="B9E2F5"/>
    <a:srgbClr val="0094CC"/>
    <a:srgbClr val="C6F4FF"/>
    <a:srgbClr val="418FDE"/>
    <a:srgbClr val="007096"/>
    <a:srgbClr val="216BCB"/>
    <a:srgbClr val="009CA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26" autoAdjust="0"/>
    <p:restoredTop sz="94660"/>
  </p:normalViewPr>
  <p:slideViewPr>
    <p:cSldViewPr snapToGrid="0" snapToObjects="1">
      <p:cViewPr varScale="1">
        <p:scale>
          <a:sx n="63" d="100"/>
          <a:sy n="63" d="100"/>
        </p:scale>
        <p:origin x="84" y="972"/>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Arial"/>
                <a:ea typeface="+mn-ea"/>
                <a:cs typeface="+mn-cs"/>
              </a:defRPr>
            </a:lvl1pPr>
          </a:lstStyle>
          <a:p>
            <a:pPr>
              <a:defRPr/>
            </a:pP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wrap="square" lIns="93177" tIns="46589" rIns="93177" bIns="46589" numCol="1" anchor="t" anchorCtr="0" compatLnSpc="1">
            <a:prstTxWarp prst="textNoShape">
              <a:avLst/>
            </a:prstTxWarp>
          </a:bodyPr>
          <a:lstStyle>
            <a:lvl1pPr algn="r">
              <a:defRPr sz="1200">
                <a:latin typeface="Arial"/>
              </a:defRPr>
            </a:lvl1pPr>
          </a:lstStyle>
          <a:p>
            <a:pPr>
              <a:defRPr/>
            </a:pPr>
            <a:fld id="{4E262685-15B3-E84B-80A4-6486325216F0}" type="datetime1">
              <a:rPr lang="en-US"/>
              <a:pPr>
                <a:defRPr/>
              </a:pPr>
              <a:t>28/01/2019</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Arial"/>
                <a:ea typeface="+mn-ea"/>
                <a:cs typeface="+mn-cs"/>
              </a:defRPr>
            </a:lvl1pPr>
          </a:lstStyle>
          <a:p>
            <a:pPr>
              <a:defRPr/>
            </a:pP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200">
                <a:latin typeface="Arial"/>
              </a:defRPr>
            </a:lvl1pPr>
          </a:lstStyle>
          <a:p>
            <a:pPr>
              <a:defRPr/>
            </a:pPr>
            <a:fld id="{24E24493-52DC-304D-B36A-34DFA478A14D}" type="slidenum">
              <a:rPr lang="en-US"/>
              <a:pPr>
                <a:defRPr/>
              </a:pPr>
              <a:t>‹#›</a:t>
            </a:fld>
            <a:endParaRPr lang="en-US" dirty="0"/>
          </a:p>
        </p:txBody>
      </p:sp>
    </p:spTree>
    <p:extLst>
      <p:ext uri="{BB962C8B-B14F-4D97-AF65-F5344CB8AC3E}">
        <p14:creationId xmlns:p14="http://schemas.microsoft.com/office/powerpoint/2010/main" val="22755290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Arial"/>
                <a:ea typeface="+mn-ea"/>
                <a:cs typeface="+mn-cs"/>
              </a:defRPr>
            </a:lvl1pPr>
          </a:lstStyle>
          <a:p>
            <a:pPr>
              <a:defRPr/>
            </a:pP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wrap="square" lIns="93177" tIns="46589" rIns="93177" bIns="46589" numCol="1" anchor="t" anchorCtr="0" compatLnSpc="1">
            <a:prstTxWarp prst="textNoShape">
              <a:avLst/>
            </a:prstTxWarp>
          </a:bodyPr>
          <a:lstStyle>
            <a:lvl1pPr algn="r">
              <a:defRPr sz="1200">
                <a:latin typeface="Arial"/>
              </a:defRPr>
            </a:lvl1pPr>
          </a:lstStyle>
          <a:p>
            <a:pPr>
              <a:defRPr/>
            </a:pPr>
            <a:fld id="{6514F267-0139-9141-BCB5-99C520E39667}" type="datetime1">
              <a:rPr lang="en-US"/>
              <a:pPr>
                <a:defRPr/>
              </a:pPr>
              <a:t>28/01/2019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Arial"/>
                <a:ea typeface="+mn-ea"/>
                <a:cs typeface="+mn-cs"/>
              </a:defRPr>
            </a:lvl1pPr>
          </a:lstStyle>
          <a:p>
            <a:pPr>
              <a:defRPr/>
            </a:pP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200">
                <a:latin typeface="Arial"/>
              </a:defRPr>
            </a:lvl1pPr>
          </a:lstStyle>
          <a:p>
            <a:pPr>
              <a:defRPr/>
            </a:pPr>
            <a:fld id="{730ED96E-1745-464B-A4EF-BA6E0644A088}" type="slidenum">
              <a:rPr lang="en-US"/>
              <a:pPr>
                <a:defRPr/>
              </a:pPr>
              <a:t>‹#›</a:t>
            </a:fld>
            <a:endParaRPr lang="en-US" dirty="0"/>
          </a:p>
        </p:txBody>
      </p:sp>
    </p:spTree>
    <p:extLst>
      <p:ext uri="{BB962C8B-B14F-4D97-AF65-F5344CB8AC3E}">
        <p14:creationId xmlns:p14="http://schemas.microsoft.com/office/powerpoint/2010/main" val="29088931"/>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Arial"/>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Arial"/>
        <a:ea typeface="ＭＳ Ｐゴシック" charset="-128"/>
        <a:cs typeface="ＭＳ Ｐゴシック" charset="0"/>
      </a:defRPr>
    </a:lvl2pPr>
    <a:lvl3pPr marL="914400" algn="l" defTabSz="457200" rtl="0" eaLnBrk="0" fontAlgn="base" hangingPunct="0">
      <a:spcBef>
        <a:spcPct val="30000"/>
      </a:spcBef>
      <a:spcAft>
        <a:spcPct val="0"/>
      </a:spcAft>
      <a:defRPr sz="1200" kern="1200">
        <a:solidFill>
          <a:schemeClr val="tx1"/>
        </a:solidFill>
        <a:latin typeface="Arial"/>
        <a:ea typeface="ＭＳ Ｐゴシック" charset="-128"/>
        <a:cs typeface="ＭＳ Ｐゴシック" charset="0"/>
      </a:defRPr>
    </a:lvl3pPr>
    <a:lvl4pPr marL="1371600" algn="l" defTabSz="457200" rtl="0" eaLnBrk="0" fontAlgn="base" hangingPunct="0">
      <a:spcBef>
        <a:spcPct val="30000"/>
      </a:spcBef>
      <a:spcAft>
        <a:spcPct val="0"/>
      </a:spcAft>
      <a:defRPr sz="1200" kern="1200">
        <a:solidFill>
          <a:schemeClr val="tx1"/>
        </a:solidFill>
        <a:latin typeface="Arial"/>
        <a:ea typeface="ＭＳ Ｐゴシック" charset="-128"/>
        <a:cs typeface="ＭＳ Ｐゴシック" charset="0"/>
      </a:defRPr>
    </a:lvl4pPr>
    <a:lvl5pPr marL="1828800" algn="l" defTabSz="457200" rtl="0" eaLnBrk="0" fontAlgn="base" hangingPunct="0">
      <a:spcBef>
        <a:spcPct val="30000"/>
      </a:spcBef>
      <a:spcAft>
        <a:spcPct val="0"/>
      </a:spcAft>
      <a:defRPr sz="1200" kern="1200">
        <a:solidFill>
          <a:schemeClr val="tx1"/>
        </a:solidFill>
        <a:latin typeface="Arial"/>
        <a:ea typeface="ＭＳ Ｐゴシック" charset="-128"/>
        <a:cs typeface="ＭＳ Ｐゴシック"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65025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8_Title Slide">
    <p:spTree>
      <p:nvGrpSpPr>
        <p:cNvPr id="1" name=""/>
        <p:cNvGrpSpPr/>
        <p:nvPr/>
      </p:nvGrpSpPr>
      <p:grpSpPr>
        <a:xfrm>
          <a:off x="0" y="0"/>
          <a:ext cx="0" cy="0"/>
          <a:chOff x="0" y="0"/>
          <a:chExt cx="0" cy="0"/>
        </a:xfrm>
      </p:grpSpPr>
      <p:sp>
        <p:nvSpPr>
          <p:cNvPr id="6" name="Rectangle 5"/>
          <p:cNvSpPr/>
          <p:nvPr/>
        </p:nvSpPr>
        <p:spPr>
          <a:xfrm>
            <a:off x="0" y="1695450"/>
            <a:ext cx="7529513"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latin typeface="Arial"/>
            </a:endParaRPr>
          </a:p>
        </p:txBody>
      </p:sp>
      <p:sp>
        <p:nvSpPr>
          <p:cNvPr id="7" name="TextBox 6"/>
          <p:cNvSpPr txBox="1"/>
          <p:nvPr/>
        </p:nvSpPr>
        <p:spPr>
          <a:xfrm>
            <a:off x="6897688" y="6418263"/>
            <a:ext cx="631825" cy="100012"/>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650" b="1" dirty="0">
                <a:solidFill>
                  <a:srgbClr val="595959"/>
                </a:solidFill>
              </a:rPr>
              <a:t>Page </a:t>
            </a:r>
            <a:fld id="{ACD63134-F4B5-FF41-B6D9-D67331DDBB03}" type="slidenum">
              <a:rPr lang="en-US" sz="650" b="1" smtClean="0">
                <a:solidFill>
                  <a:srgbClr val="595959"/>
                </a:solidFill>
              </a:rPr>
              <a:pPr algn="r" eaLnBrk="1" hangingPunct="1">
                <a:defRPr/>
              </a:pPr>
              <a:t>‹#›</a:t>
            </a:fld>
            <a:endParaRPr lang="en-US" sz="650" b="1" dirty="0">
              <a:solidFill>
                <a:srgbClr val="595959"/>
              </a:solidFill>
            </a:endParaRPr>
          </a:p>
        </p:txBody>
      </p:sp>
      <p:sp>
        <p:nvSpPr>
          <p:cNvPr id="8" name="Text Placeholder 8"/>
          <p:cNvSpPr>
            <a:spLocks noGrp="1"/>
          </p:cNvSpPr>
          <p:nvPr>
            <p:ph type="body" sz="quarter" idx="10"/>
          </p:nvPr>
        </p:nvSpPr>
        <p:spPr>
          <a:xfrm>
            <a:off x="593036" y="760880"/>
            <a:ext cx="6936476" cy="120875"/>
          </a:xfrm>
          <a:prstGeom prst="rect">
            <a:avLst/>
          </a:prstGeom>
        </p:spPr>
        <p:txBody>
          <a:bodyPr vert="horz" lIns="0" tIns="0" rIns="0" bIns="0"/>
          <a:lstStyle>
            <a:lvl1pPr algn="r">
              <a:lnSpc>
                <a:spcPts val="1080"/>
              </a:lnSpc>
              <a:spcBef>
                <a:spcPts val="0"/>
              </a:spcBef>
              <a:buNone/>
              <a:defRPr sz="1800" cap="none" baseline="0">
                <a:solidFill>
                  <a:srgbClr val="595959"/>
                </a:solidFill>
                <a:latin typeface="Arial"/>
                <a:cs typeface="Arial"/>
              </a:defRPr>
            </a:lvl1pPr>
          </a:lstStyle>
          <a:p>
            <a:pPr lvl="0"/>
            <a:r>
              <a:rPr lang="en-US"/>
              <a:t>Click to edit Master text styles</a:t>
            </a:r>
          </a:p>
        </p:txBody>
      </p:sp>
      <p:sp>
        <p:nvSpPr>
          <p:cNvPr id="9" name="Text Placeholder 10"/>
          <p:cNvSpPr>
            <a:spLocks noGrp="1"/>
          </p:cNvSpPr>
          <p:nvPr>
            <p:ph type="body" sz="quarter" idx="11"/>
          </p:nvPr>
        </p:nvSpPr>
        <p:spPr>
          <a:xfrm>
            <a:off x="592570" y="931415"/>
            <a:ext cx="6936942" cy="414338"/>
          </a:xfrm>
          <a:prstGeom prst="rect">
            <a:avLst/>
          </a:prstGeom>
        </p:spPr>
        <p:txBody>
          <a:bodyPr vert="horz" lIns="0" tIns="0" rIns="0" bIns="0"/>
          <a:lstStyle>
            <a:lvl1pPr algn="r">
              <a:buNone/>
              <a:defRPr sz="2700" b="1" cap="none">
                <a:solidFill>
                  <a:srgbClr val="418FDE"/>
                </a:solidFill>
                <a:latin typeface="Arial"/>
                <a:cs typeface="Arial"/>
              </a:defRPr>
            </a:lvl1pPr>
          </a:lstStyle>
          <a:p>
            <a:pPr lvl="0"/>
            <a:r>
              <a:rPr lang="en-US"/>
              <a:t>Click to edit Master text styles</a:t>
            </a:r>
          </a:p>
        </p:txBody>
      </p:sp>
      <p:sp>
        <p:nvSpPr>
          <p:cNvPr id="13" name="Text Placeholder 23"/>
          <p:cNvSpPr>
            <a:spLocks noGrp="1"/>
          </p:cNvSpPr>
          <p:nvPr>
            <p:ph type="body" sz="quarter" idx="15"/>
          </p:nvPr>
        </p:nvSpPr>
        <p:spPr>
          <a:xfrm>
            <a:off x="890589" y="2233703"/>
            <a:ext cx="3772353" cy="3892177"/>
          </a:xfrm>
          <a:prstGeom prst="rect">
            <a:avLst/>
          </a:prstGeom>
        </p:spPr>
        <p:txBody>
          <a:bodyPr vert="horz" lIns="0" tIns="0" rIns="0" bIns="0"/>
          <a:lstStyle>
            <a:lvl1pPr marL="0" algn="r">
              <a:lnSpc>
                <a:spcPct val="100000"/>
              </a:lnSpc>
              <a:spcBef>
                <a:spcPts val="0"/>
              </a:spcBef>
              <a:buNone/>
              <a:defRPr sz="1200" b="0" i="0" cap="none" baseline="0">
                <a:solidFill>
                  <a:srgbClr val="595959"/>
                </a:solidFill>
                <a:latin typeface="Arial"/>
                <a:cs typeface="Arial"/>
              </a:defRPr>
            </a:lvl1pPr>
            <a:lvl2pPr marL="0" indent="-108000" algn="r">
              <a:lnSpc>
                <a:spcPct val="100000"/>
              </a:lnSpc>
              <a:spcBef>
                <a:spcPts val="0"/>
              </a:spcBef>
              <a:buFont typeface="Arial"/>
              <a:buChar char="•"/>
              <a:defRPr sz="1200" b="0" cap="none">
                <a:solidFill>
                  <a:srgbClr val="595959"/>
                </a:solidFill>
                <a:latin typeface="Arial"/>
                <a:cs typeface="Arial"/>
              </a:defRPr>
            </a:lvl2pPr>
            <a:lvl3pPr marL="0" indent="-108000" algn="r">
              <a:spcBef>
                <a:spcPts val="0"/>
              </a:spcBef>
              <a:defRPr lang="en-US" sz="1200" b="0" kern="1200" cap="none" dirty="0" smtClean="0">
                <a:solidFill>
                  <a:srgbClr val="418FDE"/>
                </a:solidFill>
                <a:latin typeface="Arial"/>
                <a:ea typeface="ＭＳ Ｐゴシック" charset="-128"/>
                <a:cs typeface="Arial"/>
              </a:defRPr>
            </a:lvl3pPr>
          </a:lstStyle>
          <a:p>
            <a:pPr lvl="0"/>
            <a:r>
              <a:rPr lang="en-US"/>
              <a:t>Click to edit Master text styles</a:t>
            </a:r>
          </a:p>
          <a:p>
            <a:pPr lvl="1"/>
            <a:r>
              <a:rPr lang="en-US"/>
              <a:t>Second level</a:t>
            </a:r>
          </a:p>
          <a:p>
            <a:pPr lvl="2"/>
            <a:r>
              <a:rPr lang="en-US"/>
              <a:t>Third level</a:t>
            </a:r>
          </a:p>
        </p:txBody>
      </p:sp>
      <p:sp>
        <p:nvSpPr>
          <p:cNvPr id="12" name="Picture Placeholder 13"/>
          <p:cNvSpPr>
            <a:spLocks noGrp="1"/>
          </p:cNvSpPr>
          <p:nvPr>
            <p:ph type="pic" sz="quarter" idx="13"/>
          </p:nvPr>
        </p:nvSpPr>
        <p:spPr>
          <a:xfrm>
            <a:off x="4853441" y="2233703"/>
            <a:ext cx="2676071" cy="3880439"/>
          </a:xfrm>
          <a:prstGeom prst="rect">
            <a:avLst/>
          </a:prstGeom>
        </p:spPr>
        <p:txBody>
          <a:bodyPr vert="horz"/>
          <a:lstStyle>
            <a:lvl1pPr algn="r">
              <a:defRPr sz="1200">
                <a:latin typeface="Arial"/>
                <a:cs typeface="Aria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3808976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9_Title Slide">
    <p:spTree>
      <p:nvGrpSpPr>
        <p:cNvPr id="1" name=""/>
        <p:cNvGrpSpPr/>
        <p:nvPr/>
      </p:nvGrpSpPr>
      <p:grpSpPr>
        <a:xfrm>
          <a:off x="0" y="0"/>
          <a:ext cx="0" cy="0"/>
          <a:chOff x="0" y="0"/>
          <a:chExt cx="0" cy="0"/>
        </a:xfrm>
      </p:grpSpPr>
      <p:sp>
        <p:nvSpPr>
          <p:cNvPr id="10" name="Rectangle 9"/>
          <p:cNvSpPr/>
          <p:nvPr/>
        </p:nvSpPr>
        <p:spPr>
          <a:xfrm>
            <a:off x="0" y="1695450"/>
            <a:ext cx="7529513"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latin typeface="Arial"/>
            </a:endParaRPr>
          </a:p>
        </p:txBody>
      </p:sp>
      <p:sp>
        <p:nvSpPr>
          <p:cNvPr id="16" name="TextBox 15"/>
          <p:cNvSpPr txBox="1"/>
          <p:nvPr/>
        </p:nvSpPr>
        <p:spPr>
          <a:xfrm>
            <a:off x="6911975" y="6418263"/>
            <a:ext cx="631825" cy="100012"/>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650" b="1" dirty="0">
                <a:solidFill>
                  <a:srgbClr val="595959"/>
                </a:solidFill>
              </a:rPr>
              <a:t>Page </a:t>
            </a:r>
            <a:fld id="{42EC345B-9D54-4F42-8A0E-92B133D7A864}" type="slidenum">
              <a:rPr lang="en-US" sz="650" b="1" smtClean="0">
                <a:solidFill>
                  <a:srgbClr val="595959"/>
                </a:solidFill>
              </a:rPr>
              <a:pPr algn="r" eaLnBrk="1" hangingPunct="1">
                <a:defRPr/>
              </a:pPr>
              <a:t>‹#›</a:t>
            </a:fld>
            <a:endParaRPr lang="en-US" sz="650" b="1" dirty="0">
              <a:solidFill>
                <a:srgbClr val="595959"/>
              </a:solidFill>
            </a:endParaRPr>
          </a:p>
        </p:txBody>
      </p:sp>
      <p:sp>
        <p:nvSpPr>
          <p:cNvPr id="8" name="Text Placeholder 8"/>
          <p:cNvSpPr>
            <a:spLocks noGrp="1"/>
          </p:cNvSpPr>
          <p:nvPr>
            <p:ph type="body" sz="quarter" idx="10"/>
          </p:nvPr>
        </p:nvSpPr>
        <p:spPr>
          <a:xfrm>
            <a:off x="607084" y="760880"/>
            <a:ext cx="6936476" cy="120875"/>
          </a:xfrm>
          <a:prstGeom prst="rect">
            <a:avLst/>
          </a:prstGeom>
        </p:spPr>
        <p:txBody>
          <a:bodyPr vert="horz" lIns="0" tIns="0" rIns="0" bIns="0"/>
          <a:lstStyle>
            <a:lvl1pPr algn="r">
              <a:lnSpc>
                <a:spcPts val="1080"/>
              </a:lnSpc>
              <a:spcBef>
                <a:spcPts val="0"/>
              </a:spcBef>
              <a:buNone/>
              <a:defRPr sz="1800" cap="none" baseline="0">
                <a:solidFill>
                  <a:srgbClr val="595959"/>
                </a:solidFill>
                <a:latin typeface="Arial"/>
                <a:cs typeface="Arial"/>
              </a:defRPr>
            </a:lvl1pPr>
          </a:lstStyle>
          <a:p>
            <a:pPr lvl="0"/>
            <a:r>
              <a:rPr lang="en-US"/>
              <a:t>Click to edit Master text styles</a:t>
            </a:r>
          </a:p>
        </p:txBody>
      </p:sp>
      <p:sp>
        <p:nvSpPr>
          <p:cNvPr id="9" name="Text Placeholder 10"/>
          <p:cNvSpPr>
            <a:spLocks noGrp="1"/>
          </p:cNvSpPr>
          <p:nvPr>
            <p:ph type="body" sz="quarter" idx="11"/>
          </p:nvPr>
        </p:nvSpPr>
        <p:spPr>
          <a:xfrm>
            <a:off x="606618" y="931415"/>
            <a:ext cx="6936942" cy="414338"/>
          </a:xfrm>
          <a:prstGeom prst="rect">
            <a:avLst/>
          </a:prstGeom>
        </p:spPr>
        <p:txBody>
          <a:bodyPr vert="horz" lIns="0" tIns="0" rIns="0" bIns="0"/>
          <a:lstStyle>
            <a:lvl1pPr algn="r">
              <a:buNone/>
              <a:defRPr sz="2700" b="1" cap="none">
                <a:solidFill>
                  <a:srgbClr val="418FDE"/>
                </a:solidFill>
                <a:latin typeface="Arial"/>
                <a:cs typeface="Arial"/>
              </a:defRPr>
            </a:lvl1pPr>
          </a:lstStyle>
          <a:p>
            <a:pPr lvl="0"/>
            <a:r>
              <a:rPr lang="en-US"/>
              <a:t>Click to edit Master text styles</a:t>
            </a:r>
          </a:p>
        </p:txBody>
      </p:sp>
      <p:sp>
        <p:nvSpPr>
          <p:cNvPr id="12" name="Text Placeholder 12"/>
          <p:cNvSpPr>
            <a:spLocks noGrp="1"/>
          </p:cNvSpPr>
          <p:nvPr>
            <p:ph type="body" sz="quarter" idx="12"/>
          </p:nvPr>
        </p:nvSpPr>
        <p:spPr>
          <a:xfrm>
            <a:off x="572190" y="3587965"/>
            <a:ext cx="6971369" cy="2522323"/>
          </a:xfrm>
          <a:prstGeom prst="rect">
            <a:avLst/>
          </a:prstGeom>
        </p:spPr>
        <p:txBody>
          <a:bodyPr vert="horz" lIns="0" tIns="0" rIns="0" bIns="0"/>
          <a:lstStyle>
            <a:lvl1pPr marL="0" indent="0" algn="r">
              <a:lnSpc>
                <a:spcPct val="100000"/>
              </a:lnSpc>
              <a:spcBef>
                <a:spcPts val="0"/>
              </a:spcBef>
              <a:buNone/>
              <a:defRPr sz="1400">
                <a:solidFill>
                  <a:srgbClr val="595959"/>
                </a:solidFill>
                <a:latin typeface="Arial"/>
                <a:cs typeface="Arial"/>
              </a:defRPr>
            </a:lvl1pPr>
            <a:lvl2pPr>
              <a:buNone/>
              <a:defRPr/>
            </a:lvl2pPr>
            <a:lvl3pPr>
              <a:buNone/>
              <a:defRPr/>
            </a:lvl3pPr>
            <a:lvl4pPr>
              <a:buNone/>
              <a:defRPr/>
            </a:lvl4pPr>
            <a:lvl5pPr>
              <a:buNone/>
              <a:defRPr/>
            </a:lvl5pPr>
          </a:lstStyle>
          <a:p>
            <a:pPr lvl="0"/>
            <a:r>
              <a:rPr lang="en-US"/>
              <a:t>Click to edit Master text styles</a:t>
            </a:r>
          </a:p>
        </p:txBody>
      </p:sp>
      <p:sp>
        <p:nvSpPr>
          <p:cNvPr id="13" name="Picture Placeholder 13"/>
          <p:cNvSpPr>
            <a:spLocks noGrp="1"/>
          </p:cNvSpPr>
          <p:nvPr>
            <p:ph type="pic" sz="quarter" idx="13"/>
          </p:nvPr>
        </p:nvSpPr>
        <p:spPr>
          <a:xfrm>
            <a:off x="572191" y="1898466"/>
            <a:ext cx="1668677" cy="1521463"/>
          </a:xfrm>
          <a:prstGeom prst="rect">
            <a:avLst/>
          </a:prstGeom>
        </p:spPr>
        <p:txBody>
          <a:bodyPr vert="horz"/>
          <a:lstStyle>
            <a:lvl1pPr>
              <a:defRPr sz="1200">
                <a:latin typeface="Arial"/>
                <a:cs typeface="Arial"/>
              </a:defRPr>
            </a:lvl1pPr>
          </a:lstStyle>
          <a:p>
            <a:pPr lvl="0"/>
            <a:r>
              <a:rPr lang="en-US" noProof="0"/>
              <a:t>Click icon to add picture</a:t>
            </a:r>
          </a:p>
        </p:txBody>
      </p:sp>
      <p:sp>
        <p:nvSpPr>
          <p:cNvPr id="11" name="Picture Placeholder 13"/>
          <p:cNvSpPr>
            <a:spLocks noGrp="1"/>
          </p:cNvSpPr>
          <p:nvPr>
            <p:ph type="pic" sz="quarter" idx="14"/>
          </p:nvPr>
        </p:nvSpPr>
        <p:spPr>
          <a:xfrm>
            <a:off x="4255195" y="1898466"/>
            <a:ext cx="1612434" cy="1521463"/>
          </a:xfrm>
          <a:prstGeom prst="rect">
            <a:avLst/>
          </a:prstGeom>
        </p:spPr>
        <p:txBody>
          <a:bodyPr vert="horz"/>
          <a:lstStyle>
            <a:lvl1pPr>
              <a:defRPr sz="1200">
                <a:latin typeface="Arial"/>
                <a:cs typeface="Arial"/>
              </a:defRPr>
            </a:lvl1pPr>
          </a:lstStyle>
          <a:p>
            <a:pPr lvl="0"/>
            <a:r>
              <a:rPr lang="en-US" noProof="0"/>
              <a:t>Click icon to add picture</a:t>
            </a:r>
          </a:p>
        </p:txBody>
      </p:sp>
      <p:sp>
        <p:nvSpPr>
          <p:cNvPr id="14" name="Picture Placeholder 13"/>
          <p:cNvSpPr>
            <a:spLocks noGrp="1"/>
          </p:cNvSpPr>
          <p:nvPr>
            <p:ph type="pic" sz="quarter" idx="15"/>
          </p:nvPr>
        </p:nvSpPr>
        <p:spPr>
          <a:xfrm>
            <a:off x="6023654" y="1898466"/>
            <a:ext cx="1519906" cy="1521463"/>
          </a:xfrm>
          <a:prstGeom prst="rect">
            <a:avLst/>
          </a:prstGeom>
        </p:spPr>
        <p:txBody>
          <a:bodyPr vert="horz"/>
          <a:lstStyle>
            <a:lvl1pPr>
              <a:defRPr sz="1200">
                <a:latin typeface="Arial"/>
                <a:cs typeface="Arial"/>
              </a:defRPr>
            </a:lvl1pPr>
          </a:lstStyle>
          <a:p>
            <a:pPr lvl="0"/>
            <a:r>
              <a:rPr lang="en-US" noProof="0"/>
              <a:t>Click icon to add picture</a:t>
            </a:r>
          </a:p>
        </p:txBody>
      </p:sp>
      <p:sp>
        <p:nvSpPr>
          <p:cNvPr id="15" name="Picture Placeholder 13"/>
          <p:cNvSpPr>
            <a:spLocks noGrp="1"/>
          </p:cNvSpPr>
          <p:nvPr>
            <p:ph type="pic" sz="quarter" idx="16"/>
          </p:nvPr>
        </p:nvSpPr>
        <p:spPr>
          <a:xfrm>
            <a:off x="2440905" y="1898466"/>
            <a:ext cx="1605177" cy="1521463"/>
          </a:xfrm>
          <a:prstGeom prst="rect">
            <a:avLst/>
          </a:prstGeom>
        </p:spPr>
        <p:txBody>
          <a:bodyPr vert="horz"/>
          <a:lstStyle>
            <a:lvl1pPr>
              <a:defRPr sz="1200">
                <a:latin typeface="Arial"/>
                <a:cs typeface="Arial"/>
              </a:defRPr>
            </a:lvl1pPr>
          </a:lstStyle>
          <a:p>
            <a:pPr lvl="0"/>
            <a:r>
              <a:rPr lang="en-US" noProof="0"/>
              <a:t>Click icon to add picture</a:t>
            </a:r>
          </a:p>
        </p:txBody>
      </p:sp>
    </p:spTree>
    <p:extLst>
      <p:ext uri="{BB962C8B-B14F-4D97-AF65-F5344CB8AC3E}">
        <p14:creationId xmlns:p14="http://schemas.microsoft.com/office/powerpoint/2010/main" val="7710771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0_Title Slide">
    <p:spTree>
      <p:nvGrpSpPr>
        <p:cNvPr id="1" name=""/>
        <p:cNvGrpSpPr/>
        <p:nvPr/>
      </p:nvGrpSpPr>
      <p:grpSpPr>
        <a:xfrm>
          <a:off x="0" y="0"/>
          <a:ext cx="0" cy="0"/>
          <a:chOff x="0" y="0"/>
          <a:chExt cx="0" cy="0"/>
        </a:xfrm>
      </p:grpSpPr>
      <p:sp>
        <p:nvSpPr>
          <p:cNvPr id="6" name="Rectangle 5"/>
          <p:cNvSpPr/>
          <p:nvPr/>
        </p:nvSpPr>
        <p:spPr>
          <a:xfrm>
            <a:off x="0" y="1695450"/>
            <a:ext cx="7529513"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latin typeface="Arial"/>
            </a:endParaRPr>
          </a:p>
        </p:txBody>
      </p:sp>
      <p:sp>
        <p:nvSpPr>
          <p:cNvPr id="7" name="TextBox 6"/>
          <p:cNvSpPr txBox="1"/>
          <p:nvPr/>
        </p:nvSpPr>
        <p:spPr>
          <a:xfrm>
            <a:off x="6897688" y="6418263"/>
            <a:ext cx="631825" cy="100012"/>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650" b="1" dirty="0">
                <a:solidFill>
                  <a:srgbClr val="595959"/>
                </a:solidFill>
              </a:rPr>
              <a:t>Page </a:t>
            </a:r>
            <a:fld id="{A539E257-1F2E-7942-B6F3-C3D4599DA866}" type="slidenum">
              <a:rPr lang="en-US" sz="650" b="1" smtClean="0">
                <a:solidFill>
                  <a:srgbClr val="595959"/>
                </a:solidFill>
              </a:rPr>
              <a:pPr algn="r" eaLnBrk="1" hangingPunct="1">
                <a:defRPr/>
              </a:pPr>
              <a:t>‹#›</a:t>
            </a:fld>
            <a:endParaRPr lang="en-US" sz="650" b="1" dirty="0">
              <a:solidFill>
                <a:srgbClr val="595959"/>
              </a:solidFill>
            </a:endParaRPr>
          </a:p>
        </p:txBody>
      </p:sp>
      <p:sp>
        <p:nvSpPr>
          <p:cNvPr id="8" name="Text Placeholder 8"/>
          <p:cNvSpPr>
            <a:spLocks noGrp="1"/>
          </p:cNvSpPr>
          <p:nvPr>
            <p:ph type="body" sz="quarter" idx="10"/>
          </p:nvPr>
        </p:nvSpPr>
        <p:spPr>
          <a:xfrm>
            <a:off x="593036" y="760880"/>
            <a:ext cx="6936476" cy="120875"/>
          </a:xfrm>
          <a:prstGeom prst="rect">
            <a:avLst/>
          </a:prstGeom>
        </p:spPr>
        <p:txBody>
          <a:bodyPr vert="horz" lIns="0" tIns="0" rIns="0" bIns="0"/>
          <a:lstStyle>
            <a:lvl1pPr algn="r">
              <a:lnSpc>
                <a:spcPts val="1080"/>
              </a:lnSpc>
              <a:spcBef>
                <a:spcPts val="0"/>
              </a:spcBef>
              <a:buNone/>
              <a:defRPr sz="1800" cap="none" baseline="0">
                <a:solidFill>
                  <a:srgbClr val="595959"/>
                </a:solidFill>
                <a:latin typeface="Arial"/>
                <a:cs typeface="Arial"/>
              </a:defRPr>
            </a:lvl1pPr>
          </a:lstStyle>
          <a:p>
            <a:pPr lvl="0"/>
            <a:r>
              <a:rPr lang="en-US"/>
              <a:t>Click to edit Master text styles</a:t>
            </a:r>
          </a:p>
        </p:txBody>
      </p:sp>
      <p:sp>
        <p:nvSpPr>
          <p:cNvPr id="9" name="Text Placeholder 10"/>
          <p:cNvSpPr>
            <a:spLocks noGrp="1"/>
          </p:cNvSpPr>
          <p:nvPr>
            <p:ph type="body" sz="quarter" idx="11"/>
          </p:nvPr>
        </p:nvSpPr>
        <p:spPr>
          <a:xfrm>
            <a:off x="592570" y="931415"/>
            <a:ext cx="6936942" cy="414338"/>
          </a:xfrm>
          <a:prstGeom prst="rect">
            <a:avLst/>
          </a:prstGeom>
        </p:spPr>
        <p:txBody>
          <a:bodyPr vert="horz" lIns="0" tIns="0" rIns="0" bIns="0"/>
          <a:lstStyle>
            <a:lvl1pPr algn="r">
              <a:buNone/>
              <a:defRPr sz="2700" b="1" cap="none">
                <a:solidFill>
                  <a:srgbClr val="418FDE"/>
                </a:solidFill>
                <a:latin typeface="Arial"/>
                <a:cs typeface="Arial"/>
              </a:defRPr>
            </a:lvl1pPr>
          </a:lstStyle>
          <a:p>
            <a:pPr lvl="0"/>
            <a:r>
              <a:rPr lang="en-US"/>
              <a:t>Click to edit Master text styles</a:t>
            </a:r>
          </a:p>
        </p:txBody>
      </p:sp>
      <p:sp>
        <p:nvSpPr>
          <p:cNvPr id="12" name="Picture Placeholder 13"/>
          <p:cNvSpPr>
            <a:spLocks noGrp="1"/>
          </p:cNvSpPr>
          <p:nvPr>
            <p:ph type="pic" sz="quarter" idx="13"/>
          </p:nvPr>
        </p:nvSpPr>
        <p:spPr>
          <a:xfrm>
            <a:off x="4028406" y="1914072"/>
            <a:ext cx="3501106" cy="3946072"/>
          </a:xfrm>
          <a:prstGeom prst="rect">
            <a:avLst/>
          </a:prstGeom>
        </p:spPr>
        <p:txBody>
          <a:bodyPr vert="horz"/>
          <a:lstStyle>
            <a:lvl1pPr>
              <a:defRPr sz="1200">
                <a:latin typeface="Arial"/>
                <a:cs typeface="Arial"/>
              </a:defRPr>
            </a:lvl1pPr>
          </a:lstStyle>
          <a:p>
            <a:pPr lvl="0"/>
            <a:r>
              <a:rPr lang="en-US" noProof="0"/>
              <a:t>Click icon to add picture</a:t>
            </a:r>
            <a:endParaRPr lang="en-US" noProof="0" dirty="0"/>
          </a:p>
        </p:txBody>
      </p:sp>
      <p:sp>
        <p:nvSpPr>
          <p:cNvPr id="14" name="Picture Placeholder 13"/>
          <p:cNvSpPr>
            <a:spLocks noGrp="1"/>
          </p:cNvSpPr>
          <p:nvPr>
            <p:ph type="pic" sz="quarter" idx="14"/>
          </p:nvPr>
        </p:nvSpPr>
        <p:spPr>
          <a:xfrm>
            <a:off x="901512" y="1914072"/>
            <a:ext cx="2984500" cy="3946072"/>
          </a:xfrm>
          <a:prstGeom prst="rect">
            <a:avLst/>
          </a:prstGeom>
        </p:spPr>
        <p:txBody>
          <a:bodyPr vert="horz"/>
          <a:lstStyle>
            <a:lvl1pPr>
              <a:defRPr sz="1200">
                <a:latin typeface="Arial"/>
                <a:cs typeface="Aria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24515648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1_Title Slide">
    <p:spTree>
      <p:nvGrpSpPr>
        <p:cNvPr id="1" name=""/>
        <p:cNvGrpSpPr/>
        <p:nvPr/>
      </p:nvGrpSpPr>
      <p:grpSpPr>
        <a:xfrm>
          <a:off x="0" y="0"/>
          <a:ext cx="0" cy="0"/>
          <a:chOff x="0" y="0"/>
          <a:chExt cx="0" cy="0"/>
        </a:xfrm>
      </p:grpSpPr>
      <p:sp>
        <p:nvSpPr>
          <p:cNvPr id="6" name="Rectangle 5"/>
          <p:cNvSpPr/>
          <p:nvPr/>
        </p:nvSpPr>
        <p:spPr>
          <a:xfrm>
            <a:off x="0" y="1695450"/>
            <a:ext cx="7529513"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latin typeface="Arial"/>
            </a:endParaRPr>
          </a:p>
        </p:txBody>
      </p:sp>
      <p:sp>
        <p:nvSpPr>
          <p:cNvPr id="10" name="TextBox 9"/>
          <p:cNvSpPr txBox="1"/>
          <p:nvPr/>
        </p:nvSpPr>
        <p:spPr>
          <a:xfrm>
            <a:off x="6897688" y="6418263"/>
            <a:ext cx="631825" cy="100012"/>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650" b="1" dirty="0">
                <a:solidFill>
                  <a:srgbClr val="595959"/>
                </a:solidFill>
              </a:rPr>
              <a:t>Page </a:t>
            </a:r>
            <a:fld id="{0CC399CD-A734-224D-9B05-A1CCD1E5BA0F}" type="slidenum">
              <a:rPr lang="en-US" sz="650" b="1" smtClean="0">
                <a:solidFill>
                  <a:srgbClr val="595959"/>
                </a:solidFill>
              </a:rPr>
              <a:pPr algn="r" eaLnBrk="1" hangingPunct="1">
                <a:defRPr/>
              </a:pPr>
              <a:t>‹#›</a:t>
            </a:fld>
            <a:endParaRPr lang="en-US" sz="650" b="1" dirty="0">
              <a:solidFill>
                <a:srgbClr val="595959"/>
              </a:solidFill>
            </a:endParaRPr>
          </a:p>
        </p:txBody>
      </p:sp>
      <p:sp>
        <p:nvSpPr>
          <p:cNvPr id="8" name="Text Placeholder 8"/>
          <p:cNvSpPr>
            <a:spLocks noGrp="1"/>
          </p:cNvSpPr>
          <p:nvPr>
            <p:ph type="body" sz="quarter" idx="10"/>
          </p:nvPr>
        </p:nvSpPr>
        <p:spPr>
          <a:xfrm>
            <a:off x="593036" y="760880"/>
            <a:ext cx="6936476" cy="120875"/>
          </a:xfrm>
          <a:prstGeom prst="rect">
            <a:avLst/>
          </a:prstGeom>
        </p:spPr>
        <p:txBody>
          <a:bodyPr vert="horz" lIns="0" tIns="0" rIns="0" bIns="0"/>
          <a:lstStyle>
            <a:lvl1pPr algn="r">
              <a:lnSpc>
                <a:spcPts val="1080"/>
              </a:lnSpc>
              <a:spcBef>
                <a:spcPts val="0"/>
              </a:spcBef>
              <a:buNone/>
              <a:defRPr sz="1800" cap="none" baseline="0">
                <a:solidFill>
                  <a:srgbClr val="595959"/>
                </a:solidFill>
                <a:latin typeface="Arial"/>
                <a:cs typeface="Arial"/>
              </a:defRPr>
            </a:lvl1pPr>
          </a:lstStyle>
          <a:p>
            <a:pPr lvl="0"/>
            <a:r>
              <a:rPr lang="en-US"/>
              <a:t>Click to edit Master text styles</a:t>
            </a:r>
          </a:p>
        </p:txBody>
      </p:sp>
      <p:sp>
        <p:nvSpPr>
          <p:cNvPr id="9" name="Text Placeholder 10"/>
          <p:cNvSpPr>
            <a:spLocks noGrp="1"/>
          </p:cNvSpPr>
          <p:nvPr>
            <p:ph type="body" sz="quarter" idx="11"/>
          </p:nvPr>
        </p:nvSpPr>
        <p:spPr>
          <a:xfrm>
            <a:off x="592570" y="931415"/>
            <a:ext cx="6936942" cy="414338"/>
          </a:xfrm>
          <a:prstGeom prst="rect">
            <a:avLst/>
          </a:prstGeom>
        </p:spPr>
        <p:txBody>
          <a:bodyPr vert="horz" lIns="0" tIns="0" rIns="0" bIns="0"/>
          <a:lstStyle>
            <a:lvl1pPr algn="r">
              <a:buNone/>
              <a:defRPr sz="2700" b="1" cap="none">
                <a:solidFill>
                  <a:srgbClr val="418FDE"/>
                </a:solidFill>
                <a:latin typeface="Arial"/>
                <a:cs typeface="Arial"/>
              </a:defRPr>
            </a:lvl1pPr>
          </a:lstStyle>
          <a:p>
            <a:pPr lvl="0"/>
            <a:r>
              <a:rPr lang="en-US"/>
              <a:t>Click to edit Master text styles</a:t>
            </a:r>
          </a:p>
        </p:txBody>
      </p:sp>
      <p:sp>
        <p:nvSpPr>
          <p:cNvPr id="13" name="Text Placeholder 23"/>
          <p:cNvSpPr>
            <a:spLocks noGrp="1"/>
          </p:cNvSpPr>
          <p:nvPr>
            <p:ph type="body" sz="quarter" idx="15"/>
          </p:nvPr>
        </p:nvSpPr>
        <p:spPr>
          <a:xfrm>
            <a:off x="3974874" y="2233703"/>
            <a:ext cx="3554638" cy="3892177"/>
          </a:xfrm>
          <a:prstGeom prst="rect">
            <a:avLst/>
          </a:prstGeom>
        </p:spPr>
        <p:txBody>
          <a:bodyPr vert="horz" lIns="0" tIns="0" rIns="0" bIns="0"/>
          <a:lstStyle>
            <a:lvl1pPr marL="0" algn="r">
              <a:lnSpc>
                <a:spcPct val="100000"/>
              </a:lnSpc>
              <a:spcBef>
                <a:spcPts val="0"/>
              </a:spcBef>
              <a:buNone/>
              <a:defRPr sz="1200" b="0" i="0" cap="none" baseline="0">
                <a:solidFill>
                  <a:srgbClr val="595959"/>
                </a:solidFill>
                <a:latin typeface="Arial"/>
                <a:cs typeface="Arial"/>
              </a:defRPr>
            </a:lvl1pPr>
            <a:lvl2pPr marL="0" indent="-108000" algn="r">
              <a:lnSpc>
                <a:spcPct val="100000"/>
              </a:lnSpc>
              <a:spcBef>
                <a:spcPts val="0"/>
              </a:spcBef>
              <a:buFont typeface="Arial"/>
              <a:buChar char="•"/>
              <a:defRPr sz="1200" b="0" cap="none">
                <a:solidFill>
                  <a:srgbClr val="595959"/>
                </a:solidFill>
                <a:latin typeface="Arial"/>
                <a:cs typeface="Arial"/>
              </a:defRPr>
            </a:lvl2pPr>
            <a:lvl3pPr marL="0" indent="-108000" algn="r">
              <a:spcBef>
                <a:spcPts val="0"/>
              </a:spcBef>
              <a:defRPr lang="en-US" sz="1200" b="0" kern="1200" cap="none" dirty="0" smtClean="0">
                <a:solidFill>
                  <a:srgbClr val="418FDE"/>
                </a:solidFill>
                <a:latin typeface="Arial"/>
                <a:ea typeface="ＭＳ Ｐゴシック" charset="-128"/>
                <a:cs typeface="Arial"/>
              </a:defRPr>
            </a:lvl3pPr>
          </a:lstStyle>
          <a:p>
            <a:pPr lvl="0"/>
            <a:r>
              <a:rPr lang="en-US"/>
              <a:t>Click to edit Master text styles</a:t>
            </a:r>
          </a:p>
          <a:p>
            <a:pPr lvl="1"/>
            <a:r>
              <a:rPr lang="en-US"/>
              <a:t>Second level</a:t>
            </a:r>
          </a:p>
          <a:p>
            <a:pPr lvl="2"/>
            <a:r>
              <a:rPr lang="en-US"/>
              <a:t>Third level</a:t>
            </a:r>
          </a:p>
        </p:txBody>
      </p:sp>
      <p:sp>
        <p:nvSpPr>
          <p:cNvPr id="7" name="Chart Placeholder 6"/>
          <p:cNvSpPr>
            <a:spLocks noGrp="1"/>
          </p:cNvSpPr>
          <p:nvPr>
            <p:ph type="chart" sz="quarter" idx="16"/>
          </p:nvPr>
        </p:nvSpPr>
        <p:spPr>
          <a:xfrm>
            <a:off x="592570" y="2233613"/>
            <a:ext cx="3208792" cy="3894137"/>
          </a:xfrm>
          <a:prstGeom prst="rect">
            <a:avLst/>
          </a:prstGeom>
        </p:spPr>
        <p:txBody>
          <a:bodyPr vert="horz"/>
          <a:lstStyle>
            <a:lvl1pPr algn="ctr">
              <a:defRPr>
                <a:latin typeface="Arial"/>
              </a:defRPr>
            </a:lvl1pPr>
          </a:lstStyle>
          <a:p>
            <a:pPr lvl="0"/>
            <a:r>
              <a:rPr lang="en-US" noProof="0"/>
              <a:t>Click icon to add chart</a:t>
            </a:r>
            <a:endParaRPr lang="en-US" noProof="0" dirty="0"/>
          </a:p>
        </p:txBody>
      </p:sp>
    </p:spTree>
    <p:extLst>
      <p:ext uri="{BB962C8B-B14F-4D97-AF65-F5344CB8AC3E}">
        <p14:creationId xmlns:p14="http://schemas.microsoft.com/office/powerpoint/2010/main" val="16926793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2_Title Slide">
    <p:spTree>
      <p:nvGrpSpPr>
        <p:cNvPr id="1" name=""/>
        <p:cNvGrpSpPr/>
        <p:nvPr/>
      </p:nvGrpSpPr>
      <p:grpSpPr>
        <a:xfrm>
          <a:off x="0" y="0"/>
          <a:ext cx="0" cy="0"/>
          <a:chOff x="0" y="0"/>
          <a:chExt cx="0" cy="0"/>
        </a:xfrm>
      </p:grpSpPr>
      <p:sp>
        <p:nvSpPr>
          <p:cNvPr id="16" name="Rectangle 15"/>
          <p:cNvSpPr/>
          <p:nvPr/>
        </p:nvSpPr>
        <p:spPr>
          <a:xfrm>
            <a:off x="0" y="1695450"/>
            <a:ext cx="7529513"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latin typeface="Arial"/>
            </a:endParaRPr>
          </a:p>
        </p:txBody>
      </p:sp>
      <p:sp>
        <p:nvSpPr>
          <p:cNvPr id="17" name="TextBox 16"/>
          <p:cNvSpPr txBox="1"/>
          <p:nvPr/>
        </p:nvSpPr>
        <p:spPr>
          <a:xfrm>
            <a:off x="6880225" y="6418263"/>
            <a:ext cx="631825" cy="100012"/>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650" b="1" dirty="0">
                <a:solidFill>
                  <a:srgbClr val="595959"/>
                </a:solidFill>
              </a:rPr>
              <a:t>Page </a:t>
            </a:r>
            <a:fld id="{D3CB35B6-CD4A-1344-816D-B4835B8E480F}" type="slidenum">
              <a:rPr lang="en-US" sz="650" b="1" smtClean="0">
                <a:solidFill>
                  <a:srgbClr val="595959"/>
                </a:solidFill>
              </a:rPr>
              <a:pPr algn="r" eaLnBrk="1" hangingPunct="1">
                <a:defRPr/>
              </a:pPr>
              <a:t>‹#›</a:t>
            </a:fld>
            <a:endParaRPr lang="en-US" sz="650" b="1" dirty="0">
              <a:solidFill>
                <a:srgbClr val="595959"/>
              </a:solidFill>
            </a:endParaRPr>
          </a:p>
        </p:txBody>
      </p:sp>
      <p:sp>
        <p:nvSpPr>
          <p:cNvPr id="18" name="Isosceles Triangle 17"/>
          <p:cNvSpPr/>
          <p:nvPr/>
        </p:nvSpPr>
        <p:spPr>
          <a:xfrm rot="10800000">
            <a:off x="4186238" y="3959225"/>
            <a:ext cx="147637" cy="112713"/>
          </a:xfrm>
          <a:prstGeom prst="triangle">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rgbClr val="418FDE"/>
              </a:solidFill>
              <a:latin typeface="Arial"/>
            </a:endParaRPr>
          </a:p>
        </p:txBody>
      </p:sp>
      <p:sp>
        <p:nvSpPr>
          <p:cNvPr id="19" name="Isosceles Triangle 18"/>
          <p:cNvSpPr/>
          <p:nvPr/>
        </p:nvSpPr>
        <p:spPr>
          <a:xfrm rot="10800000">
            <a:off x="4186238" y="5216525"/>
            <a:ext cx="147637" cy="112713"/>
          </a:xfrm>
          <a:prstGeom prst="triangle">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rgbClr val="418FDE"/>
              </a:solidFill>
              <a:latin typeface="Arial"/>
            </a:endParaRPr>
          </a:p>
        </p:txBody>
      </p:sp>
      <p:sp>
        <p:nvSpPr>
          <p:cNvPr id="20" name="Isosceles Triangle 19"/>
          <p:cNvSpPr/>
          <p:nvPr/>
        </p:nvSpPr>
        <p:spPr>
          <a:xfrm rot="10800000">
            <a:off x="4186238" y="2690813"/>
            <a:ext cx="147637" cy="114300"/>
          </a:xfrm>
          <a:prstGeom prst="triangle">
            <a:avLst/>
          </a:prstGeom>
          <a:solidFill>
            <a:srgbClr val="2D2D7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rgbClr val="418FDE"/>
              </a:solidFill>
              <a:latin typeface="Arial"/>
            </a:endParaRPr>
          </a:p>
        </p:txBody>
      </p:sp>
      <p:sp>
        <p:nvSpPr>
          <p:cNvPr id="21" name="Isosceles Triangle 20"/>
          <p:cNvSpPr/>
          <p:nvPr/>
        </p:nvSpPr>
        <p:spPr>
          <a:xfrm rot="16200000">
            <a:off x="3160713" y="3009900"/>
            <a:ext cx="147637" cy="112713"/>
          </a:xfrm>
          <a:prstGeom prst="triangle">
            <a:avLst/>
          </a:prstGeom>
          <a:solidFill>
            <a:srgbClr val="59595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rgbClr val="418FDE"/>
              </a:solidFill>
              <a:latin typeface="Arial"/>
            </a:endParaRPr>
          </a:p>
        </p:txBody>
      </p:sp>
      <p:sp>
        <p:nvSpPr>
          <p:cNvPr id="22" name="Isosceles Triangle 21"/>
          <p:cNvSpPr/>
          <p:nvPr/>
        </p:nvSpPr>
        <p:spPr>
          <a:xfrm rot="10800000">
            <a:off x="4186238" y="3322638"/>
            <a:ext cx="147637" cy="112712"/>
          </a:xfrm>
          <a:prstGeom prst="triangle">
            <a:avLst/>
          </a:prstGeom>
          <a:solidFill>
            <a:srgbClr val="59595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rgbClr val="418FDE"/>
              </a:solidFill>
              <a:latin typeface="Arial"/>
            </a:endParaRPr>
          </a:p>
        </p:txBody>
      </p:sp>
      <p:sp>
        <p:nvSpPr>
          <p:cNvPr id="23" name="Isosceles Triangle 22"/>
          <p:cNvSpPr/>
          <p:nvPr/>
        </p:nvSpPr>
        <p:spPr>
          <a:xfrm rot="10800000">
            <a:off x="4186238" y="3959225"/>
            <a:ext cx="147637" cy="112713"/>
          </a:xfrm>
          <a:prstGeom prst="triangle">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rgbClr val="418FDE"/>
              </a:solidFill>
              <a:latin typeface="Arial"/>
            </a:endParaRPr>
          </a:p>
        </p:txBody>
      </p:sp>
      <p:sp>
        <p:nvSpPr>
          <p:cNvPr id="24" name="Isosceles Triangle 23"/>
          <p:cNvSpPr/>
          <p:nvPr/>
        </p:nvSpPr>
        <p:spPr>
          <a:xfrm rot="10800000">
            <a:off x="4186238" y="4589463"/>
            <a:ext cx="147637" cy="114300"/>
          </a:xfrm>
          <a:prstGeom prst="triangle">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rgbClr val="418FDE"/>
              </a:solidFill>
              <a:latin typeface="Arial"/>
            </a:endParaRPr>
          </a:p>
        </p:txBody>
      </p:sp>
      <p:sp>
        <p:nvSpPr>
          <p:cNvPr id="25" name="Isosceles Triangle 24"/>
          <p:cNvSpPr/>
          <p:nvPr/>
        </p:nvSpPr>
        <p:spPr>
          <a:xfrm rot="10800000">
            <a:off x="4186238" y="5216525"/>
            <a:ext cx="147637" cy="112713"/>
          </a:xfrm>
          <a:prstGeom prst="triangle">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rgbClr val="418FDE"/>
              </a:solidFill>
              <a:latin typeface="Arial"/>
            </a:endParaRPr>
          </a:p>
        </p:txBody>
      </p:sp>
      <p:sp>
        <p:nvSpPr>
          <p:cNvPr id="26" name="Isosceles Triangle 25"/>
          <p:cNvSpPr/>
          <p:nvPr/>
        </p:nvSpPr>
        <p:spPr>
          <a:xfrm rot="10800000">
            <a:off x="1895475" y="3332163"/>
            <a:ext cx="147638" cy="114300"/>
          </a:xfrm>
          <a:prstGeom prst="triangle">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rgbClr val="418FDE"/>
              </a:solidFill>
              <a:latin typeface="Arial"/>
            </a:endParaRPr>
          </a:p>
        </p:txBody>
      </p:sp>
      <p:sp>
        <p:nvSpPr>
          <p:cNvPr id="27" name="Isosceles Triangle 26"/>
          <p:cNvSpPr/>
          <p:nvPr/>
        </p:nvSpPr>
        <p:spPr>
          <a:xfrm rot="10800000">
            <a:off x="1895475" y="3959225"/>
            <a:ext cx="147638" cy="112713"/>
          </a:xfrm>
          <a:prstGeom prst="triangle">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rgbClr val="418FDE"/>
              </a:solidFill>
              <a:latin typeface="Arial"/>
            </a:endParaRPr>
          </a:p>
        </p:txBody>
      </p:sp>
      <p:sp>
        <p:nvSpPr>
          <p:cNvPr id="28" name="Isosceles Triangle 27"/>
          <p:cNvSpPr/>
          <p:nvPr/>
        </p:nvSpPr>
        <p:spPr>
          <a:xfrm rot="10800000">
            <a:off x="6372225" y="3332163"/>
            <a:ext cx="147638" cy="114300"/>
          </a:xfrm>
          <a:prstGeom prst="triangle">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rgbClr val="418FDE"/>
              </a:solidFill>
              <a:latin typeface="Arial"/>
            </a:endParaRPr>
          </a:p>
        </p:txBody>
      </p:sp>
      <p:sp>
        <p:nvSpPr>
          <p:cNvPr id="29" name="Isosceles Triangle 28"/>
          <p:cNvSpPr/>
          <p:nvPr/>
        </p:nvSpPr>
        <p:spPr>
          <a:xfrm rot="10800000">
            <a:off x="6372225" y="3959225"/>
            <a:ext cx="147638" cy="112713"/>
          </a:xfrm>
          <a:prstGeom prst="triangle">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rgbClr val="418FDE"/>
              </a:solidFill>
              <a:latin typeface="Arial"/>
            </a:endParaRPr>
          </a:p>
        </p:txBody>
      </p:sp>
      <p:sp>
        <p:nvSpPr>
          <p:cNvPr id="30" name="Isosceles Triangle 29"/>
          <p:cNvSpPr/>
          <p:nvPr/>
        </p:nvSpPr>
        <p:spPr>
          <a:xfrm rot="5400000">
            <a:off x="5102225" y="3009901"/>
            <a:ext cx="147637" cy="112712"/>
          </a:xfrm>
          <a:prstGeom prst="triangle">
            <a:avLst/>
          </a:prstGeom>
          <a:solidFill>
            <a:srgbClr val="59595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rgbClr val="418FDE"/>
              </a:solidFill>
              <a:latin typeface="Arial"/>
            </a:endParaRPr>
          </a:p>
        </p:txBody>
      </p:sp>
      <p:sp>
        <p:nvSpPr>
          <p:cNvPr id="8" name="Text Placeholder 8"/>
          <p:cNvSpPr>
            <a:spLocks noGrp="1"/>
          </p:cNvSpPr>
          <p:nvPr>
            <p:ph type="body" sz="quarter" idx="10"/>
          </p:nvPr>
        </p:nvSpPr>
        <p:spPr>
          <a:xfrm>
            <a:off x="593036" y="760880"/>
            <a:ext cx="6936476" cy="120875"/>
          </a:xfrm>
          <a:prstGeom prst="rect">
            <a:avLst/>
          </a:prstGeom>
        </p:spPr>
        <p:txBody>
          <a:bodyPr vert="horz" lIns="0" tIns="0" rIns="0" bIns="0"/>
          <a:lstStyle>
            <a:lvl1pPr algn="r">
              <a:lnSpc>
                <a:spcPts val="1080"/>
              </a:lnSpc>
              <a:spcBef>
                <a:spcPts val="0"/>
              </a:spcBef>
              <a:buNone/>
              <a:defRPr sz="1800" cap="none" baseline="0">
                <a:solidFill>
                  <a:srgbClr val="595959"/>
                </a:solidFill>
                <a:latin typeface="Arial"/>
                <a:cs typeface="Arial"/>
              </a:defRPr>
            </a:lvl1pPr>
          </a:lstStyle>
          <a:p>
            <a:pPr lvl="0"/>
            <a:r>
              <a:rPr lang="en-US"/>
              <a:t>Click to edit Master text styles</a:t>
            </a:r>
          </a:p>
        </p:txBody>
      </p:sp>
      <p:sp>
        <p:nvSpPr>
          <p:cNvPr id="9" name="Text Placeholder 10"/>
          <p:cNvSpPr>
            <a:spLocks noGrp="1"/>
          </p:cNvSpPr>
          <p:nvPr>
            <p:ph type="body" sz="quarter" idx="11"/>
          </p:nvPr>
        </p:nvSpPr>
        <p:spPr>
          <a:xfrm>
            <a:off x="592570" y="931415"/>
            <a:ext cx="6936942" cy="414338"/>
          </a:xfrm>
          <a:prstGeom prst="rect">
            <a:avLst/>
          </a:prstGeom>
        </p:spPr>
        <p:txBody>
          <a:bodyPr vert="horz" lIns="0" tIns="0" rIns="0" bIns="0"/>
          <a:lstStyle>
            <a:lvl1pPr algn="r">
              <a:buNone/>
              <a:defRPr sz="2700" b="1" cap="none">
                <a:solidFill>
                  <a:srgbClr val="418FDE"/>
                </a:solidFill>
                <a:latin typeface="Arial"/>
                <a:cs typeface="Arial"/>
              </a:defRPr>
            </a:lvl1pPr>
          </a:lstStyle>
          <a:p>
            <a:pPr lvl="0"/>
            <a:r>
              <a:rPr lang="en-US"/>
              <a:t>Click to edit Master text styles</a:t>
            </a:r>
          </a:p>
        </p:txBody>
      </p:sp>
      <p:sp>
        <p:nvSpPr>
          <p:cNvPr id="35" name="Text Placeholder 12"/>
          <p:cNvSpPr>
            <a:spLocks noGrp="1"/>
          </p:cNvSpPr>
          <p:nvPr>
            <p:ph type="body" sz="quarter" idx="12"/>
          </p:nvPr>
        </p:nvSpPr>
        <p:spPr>
          <a:xfrm>
            <a:off x="894799" y="5401111"/>
            <a:ext cx="6631660" cy="360000"/>
          </a:xfrm>
          <a:prstGeom prst="rect">
            <a:avLst/>
          </a:prstGeom>
          <a:solidFill>
            <a:srgbClr val="418FDE"/>
          </a:solidFill>
        </p:spPr>
        <p:txBody>
          <a:bodyPr vert="horz" lIns="72000" tIns="36000" rIns="0" bIns="0" anchor="t"/>
          <a:lstStyle>
            <a:lvl1pPr algn="ctr">
              <a:lnSpc>
                <a:spcPts val="1600"/>
              </a:lnSpc>
              <a:spcBef>
                <a:spcPts val="0"/>
              </a:spcBef>
              <a:buNone/>
              <a:defRPr sz="1400" b="0">
                <a:solidFill>
                  <a:schemeClr val="bg1"/>
                </a:solidFill>
                <a:latin typeface="Arial"/>
                <a:cs typeface="Arial"/>
              </a:defRPr>
            </a:lvl1pPr>
            <a:lvl2pPr>
              <a:buNone/>
              <a:defRPr/>
            </a:lvl2pPr>
            <a:lvl3pPr>
              <a:buNone/>
              <a:defRPr/>
            </a:lvl3pPr>
            <a:lvl4pPr>
              <a:buNone/>
              <a:defRPr/>
            </a:lvl4pPr>
            <a:lvl5pPr>
              <a:buNone/>
              <a:defRPr/>
            </a:lvl5pPr>
          </a:lstStyle>
          <a:p>
            <a:pPr lvl="0"/>
            <a:r>
              <a:rPr lang="en-US"/>
              <a:t>Click to edit Master text styles</a:t>
            </a:r>
          </a:p>
        </p:txBody>
      </p:sp>
      <p:sp>
        <p:nvSpPr>
          <p:cNvPr id="39" name="Text Placeholder 38"/>
          <p:cNvSpPr>
            <a:spLocks noGrp="1"/>
          </p:cNvSpPr>
          <p:nvPr>
            <p:ph type="body" sz="quarter" idx="26"/>
          </p:nvPr>
        </p:nvSpPr>
        <p:spPr>
          <a:xfrm>
            <a:off x="5369512" y="3524123"/>
            <a:ext cx="2142068" cy="359998"/>
          </a:xfrm>
          <a:prstGeom prst="rect">
            <a:avLst/>
          </a:prstGeom>
          <a:solidFill>
            <a:srgbClr val="418FDE"/>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a:t>Click to edit Master text styles</a:t>
            </a:r>
          </a:p>
        </p:txBody>
      </p:sp>
      <p:sp>
        <p:nvSpPr>
          <p:cNvPr id="40" name="Text Placeholder 38"/>
          <p:cNvSpPr>
            <a:spLocks noGrp="1"/>
          </p:cNvSpPr>
          <p:nvPr>
            <p:ph type="body" sz="quarter" idx="27"/>
          </p:nvPr>
        </p:nvSpPr>
        <p:spPr>
          <a:xfrm>
            <a:off x="5369512" y="2889209"/>
            <a:ext cx="2142068" cy="359998"/>
          </a:xfrm>
          <a:prstGeom prst="rect">
            <a:avLst/>
          </a:prstGeom>
          <a:solidFill>
            <a:srgbClr val="418FDE"/>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a:t>Click to edit Master text styles</a:t>
            </a:r>
          </a:p>
        </p:txBody>
      </p:sp>
      <p:sp>
        <p:nvSpPr>
          <p:cNvPr id="41" name="Text Placeholder 38"/>
          <p:cNvSpPr>
            <a:spLocks noGrp="1"/>
          </p:cNvSpPr>
          <p:nvPr>
            <p:ph type="body" sz="quarter" idx="28"/>
          </p:nvPr>
        </p:nvSpPr>
        <p:spPr>
          <a:xfrm>
            <a:off x="5369512" y="4155138"/>
            <a:ext cx="2160000" cy="360000"/>
          </a:xfrm>
          <a:prstGeom prst="rect">
            <a:avLst/>
          </a:prstGeom>
          <a:solidFill>
            <a:srgbClr val="418FDE"/>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a:t>Click to edit Master text styles</a:t>
            </a:r>
          </a:p>
        </p:txBody>
      </p:sp>
      <p:sp>
        <p:nvSpPr>
          <p:cNvPr id="48" name="Text Placeholder 38"/>
          <p:cNvSpPr>
            <a:spLocks noGrp="1"/>
          </p:cNvSpPr>
          <p:nvPr>
            <p:ph type="body" sz="quarter" idx="30"/>
          </p:nvPr>
        </p:nvSpPr>
        <p:spPr>
          <a:xfrm>
            <a:off x="3408048" y="2890838"/>
            <a:ext cx="1596649" cy="359998"/>
          </a:xfrm>
          <a:prstGeom prst="rect">
            <a:avLst/>
          </a:prstGeom>
          <a:solidFill>
            <a:srgbClr val="595959"/>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a:t>Click to edit Master text styles</a:t>
            </a:r>
          </a:p>
        </p:txBody>
      </p:sp>
      <p:sp>
        <p:nvSpPr>
          <p:cNvPr id="51" name="Text Placeholder 38"/>
          <p:cNvSpPr>
            <a:spLocks noGrp="1"/>
          </p:cNvSpPr>
          <p:nvPr>
            <p:ph type="body" sz="quarter" idx="31"/>
          </p:nvPr>
        </p:nvSpPr>
        <p:spPr>
          <a:xfrm>
            <a:off x="3408048" y="4783876"/>
            <a:ext cx="1596649" cy="359998"/>
          </a:xfrm>
          <a:prstGeom prst="rect">
            <a:avLst/>
          </a:prstGeom>
          <a:solidFill>
            <a:srgbClr val="418FDE"/>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a:t>Click to edit Master text styles</a:t>
            </a:r>
          </a:p>
        </p:txBody>
      </p:sp>
      <p:sp>
        <p:nvSpPr>
          <p:cNvPr id="52" name="Text Placeholder 38"/>
          <p:cNvSpPr>
            <a:spLocks noGrp="1"/>
          </p:cNvSpPr>
          <p:nvPr>
            <p:ph type="body" sz="quarter" idx="32"/>
          </p:nvPr>
        </p:nvSpPr>
        <p:spPr>
          <a:xfrm>
            <a:off x="3408048" y="2257870"/>
            <a:ext cx="1596649" cy="359998"/>
          </a:xfrm>
          <a:prstGeom prst="rect">
            <a:avLst/>
          </a:prstGeom>
          <a:solidFill>
            <a:srgbClr val="2D2D70"/>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a:t>Click to edit Master text styles</a:t>
            </a:r>
          </a:p>
        </p:txBody>
      </p:sp>
      <p:sp>
        <p:nvSpPr>
          <p:cNvPr id="53" name="Text Placeholder 38"/>
          <p:cNvSpPr>
            <a:spLocks noGrp="1"/>
          </p:cNvSpPr>
          <p:nvPr>
            <p:ph type="body" sz="quarter" idx="33"/>
          </p:nvPr>
        </p:nvSpPr>
        <p:spPr>
          <a:xfrm>
            <a:off x="886169" y="3524123"/>
            <a:ext cx="2163041" cy="359998"/>
          </a:xfrm>
          <a:prstGeom prst="rect">
            <a:avLst/>
          </a:prstGeom>
          <a:solidFill>
            <a:srgbClr val="418FDE"/>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a:t>Click to edit Master text styles</a:t>
            </a:r>
          </a:p>
        </p:txBody>
      </p:sp>
      <p:sp>
        <p:nvSpPr>
          <p:cNvPr id="54" name="Text Placeholder 38"/>
          <p:cNvSpPr>
            <a:spLocks noGrp="1"/>
          </p:cNvSpPr>
          <p:nvPr>
            <p:ph type="body" sz="quarter" idx="34"/>
          </p:nvPr>
        </p:nvSpPr>
        <p:spPr>
          <a:xfrm>
            <a:off x="886169" y="2889209"/>
            <a:ext cx="2163041" cy="359998"/>
          </a:xfrm>
          <a:prstGeom prst="rect">
            <a:avLst/>
          </a:prstGeom>
          <a:solidFill>
            <a:srgbClr val="418FDE"/>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a:t>Click to edit Master text styles</a:t>
            </a:r>
          </a:p>
        </p:txBody>
      </p:sp>
      <p:sp>
        <p:nvSpPr>
          <p:cNvPr id="55" name="Text Placeholder 38"/>
          <p:cNvSpPr>
            <a:spLocks noGrp="1"/>
          </p:cNvSpPr>
          <p:nvPr>
            <p:ph type="body" sz="quarter" idx="35"/>
          </p:nvPr>
        </p:nvSpPr>
        <p:spPr>
          <a:xfrm>
            <a:off x="886168" y="4155138"/>
            <a:ext cx="2181149" cy="360000"/>
          </a:xfrm>
          <a:prstGeom prst="rect">
            <a:avLst/>
          </a:prstGeom>
          <a:solidFill>
            <a:srgbClr val="418FDE"/>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a:t>Click to edit Master text styles</a:t>
            </a:r>
          </a:p>
        </p:txBody>
      </p:sp>
      <p:sp>
        <p:nvSpPr>
          <p:cNvPr id="56" name="Text Placeholder 38"/>
          <p:cNvSpPr>
            <a:spLocks noGrp="1"/>
          </p:cNvSpPr>
          <p:nvPr>
            <p:ph type="body" sz="quarter" idx="36"/>
          </p:nvPr>
        </p:nvSpPr>
        <p:spPr>
          <a:xfrm>
            <a:off x="3408048" y="4155138"/>
            <a:ext cx="1596649" cy="359998"/>
          </a:xfrm>
          <a:prstGeom prst="rect">
            <a:avLst/>
          </a:prstGeom>
          <a:solidFill>
            <a:srgbClr val="418FDE"/>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a:t>Click to edit Master text styles</a:t>
            </a:r>
          </a:p>
        </p:txBody>
      </p:sp>
      <p:sp>
        <p:nvSpPr>
          <p:cNvPr id="57" name="Text Placeholder 38"/>
          <p:cNvSpPr>
            <a:spLocks noGrp="1"/>
          </p:cNvSpPr>
          <p:nvPr>
            <p:ph type="body" sz="quarter" idx="37"/>
          </p:nvPr>
        </p:nvSpPr>
        <p:spPr>
          <a:xfrm>
            <a:off x="3408048" y="3524123"/>
            <a:ext cx="1596649" cy="359998"/>
          </a:xfrm>
          <a:prstGeom prst="rect">
            <a:avLst/>
          </a:prstGeom>
          <a:solidFill>
            <a:srgbClr val="418FDE"/>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a:t>Click to edit Master text styles</a:t>
            </a:r>
          </a:p>
        </p:txBody>
      </p:sp>
    </p:spTree>
    <p:extLst>
      <p:ext uri="{BB962C8B-B14F-4D97-AF65-F5344CB8AC3E}">
        <p14:creationId xmlns:p14="http://schemas.microsoft.com/office/powerpoint/2010/main" val="26007551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3_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1096818" y="1145917"/>
            <a:ext cx="7134369" cy="328159"/>
          </a:xfrm>
          <a:prstGeom prst="rect">
            <a:avLst/>
          </a:prstGeom>
        </p:spPr>
        <p:txBody>
          <a:bodyPr vert="horz" lIns="0" tIns="0" rIns="0" bIns="0" anchor="t"/>
          <a:lstStyle>
            <a:lvl1pPr algn="r">
              <a:lnSpc>
                <a:spcPts val="2700"/>
              </a:lnSpc>
              <a:spcBef>
                <a:spcPts val="0"/>
              </a:spcBef>
              <a:buNone/>
              <a:defRPr sz="2700" b="1" cap="all" baseline="0">
                <a:solidFill>
                  <a:srgbClr val="595959"/>
                </a:solidFill>
                <a:latin typeface="Arial"/>
                <a:cs typeface="Arial"/>
              </a:defRPr>
            </a:lvl1pPr>
          </a:lstStyle>
          <a:p>
            <a:pPr lvl="0"/>
            <a:r>
              <a:rPr lang="en-US"/>
              <a:t>Click to edit Master text styles</a:t>
            </a:r>
          </a:p>
        </p:txBody>
      </p:sp>
    </p:spTree>
    <p:extLst>
      <p:ext uri="{BB962C8B-B14F-4D97-AF65-F5344CB8AC3E}">
        <p14:creationId xmlns:p14="http://schemas.microsoft.com/office/powerpoint/2010/main" val="4046848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p:cNvSpPr/>
          <p:nvPr/>
        </p:nvSpPr>
        <p:spPr>
          <a:xfrm>
            <a:off x="0" y="1550988"/>
            <a:ext cx="7529513" cy="180975"/>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latin typeface="Arial"/>
            </a:endParaRPr>
          </a:p>
        </p:txBody>
      </p:sp>
      <p:sp>
        <p:nvSpPr>
          <p:cNvPr id="5" name="TextBox 4"/>
          <p:cNvSpPr txBox="1"/>
          <p:nvPr/>
        </p:nvSpPr>
        <p:spPr>
          <a:xfrm>
            <a:off x="447675" y="6359525"/>
            <a:ext cx="7081838" cy="192088"/>
          </a:xfrm>
          <a:prstGeom prst="rect">
            <a:avLst/>
          </a:prstGeom>
          <a:noFill/>
        </p:spPr>
        <p:txBody>
          <a:bodyPr>
            <a:spAutoFit/>
          </a:bodyPr>
          <a:lstStyle/>
          <a:p>
            <a:pPr algn="r" rtl="1">
              <a:defRPr/>
            </a:pPr>
            <a:r>
              <a:rPr lang="x-none" sz="650" dirty="0">
                <a:solidFill>
                  <a:srgbClr val="595959"/>
                </a:solidFill>
                <a:latin typeface="Arial" pitchFamily="-110" charset="0"/>
                <a:ea typeface="ＭＳ Ｐゴシック" pitchFamily="-110" charset="-128"/>
                <a:cs typeface="+mn-cs"/>
              </a:rPr>
              <a:t> </a:t>
            </a:r>
            <a:r>
              <a:rPr lang="en-US" sz="650" dirty="0">
                <a:solidFill>
                  <a:srgbClr val="595959"/>
                </a:solidFill>
                <a:latin typeface="Arial" pitchFamily="-110" charset="0"/>
                <a:ea typeface="ＭＳ Ｐゴシック" pitchFamily="-110" charset="-128"/>
                <a:cs typeface="+mn-cs"/>
              </a:rPr>
              <a:t>©</a:t>
            </a:r>
            <a:r>
              <a:rPr lang="x-none" sz="650" dirty="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650" dirty="0">
              <a:solidFill>
                <a:srgbClr val="595959"/>
              </a:solidFill>
              <a:latin typeface="Arial" pitchFamily="-110" charset="0"/>
              <a:ea typeface="ＭＳ Ｐゴシック" pitchFamily="-110" charset="-128"/>
              <a:cs typeface="+mn-cs"/>
            </a:endParaRPr>
          </a:p>
        </p:txBody>
      </p:sp>
      <p:sp>
        <p:nvSpPr>
          <p:cNvPr id="2" name="Title 1"/>
          <p:cNvSpPr>
            <a:spLocks noGrp="1"/>
          </p:cNvSpPr>
          <p:nvPr>
            <p:ph type="ctrTitle"/>
          </p:nvPr>
        </p:nvSpPr>
        <p:spPr>
          <a:xfrm>
            <a:off x="913038" y="1016906"/>
            <a:ext cx="6616474" cy="419100"/>
          </a:xfrm>
          <a:prstGeom prst="rect">
            <a:avLst/>
          </a:prstGeom>
        </p:spPr>
        <p:txBody>
          <a:bodyPr lIns="0" tIns="0" rIns="0" bIns="0"/>
          <a:lstStyle>
            <a:lvl1pPr algn="r">
              <a:lnSpc>
                <a:spcPts val="2700"/>
              </a:lnSpc>
              <a:defRPr sz="2700" b="1" cap="none">
                <a:solidFill>
                  <a:srgbClr val="595959"/>
                </a:solidFill>
                <a:latin typeface="Arial"/>
                <a:cs typeface="Arial"/>
              </a:defRPr>
            </a:lvl1pPr>
          </a:lstStyle>
          <a:p>
            <a:r>
              <a:rPr lang="en-US"/>
              <a:t>Click to edit Master title style</a:t>
            </a:r>
            <a:endParaRPr lang="en-US" dirty="0"/>
          </a:p>
        </p:txBody>
      </p:sp>
      <p:sp>
        <p:nvSpPr>
          <p:cNvPr id="12" name="Subtitle 2"/>
          <p:cNvSpPr>
            <a:spLocks noGrp="1"/>
          </p:cNvSpPr>
          <p:nvPr>
            <p:ph type="subTitle" idx="1"/>
          </p:nvPr>
        </p:nvSpPr>
        <p:spPr>
          <a:xfrm>
            <a:off x="913038" y="2685142"/>
            <a:ext cx="6616474" cy="1950358"/>
          </a:xfrm>
          <a:prstGeom prst="rect">
            <a:avLst/>
          </a:prstGeom>
        </p:spPr>
        <p:txBody>
          <a:bodyPr lIns="0" tIns="0" rIns="0" bIns="0" anchor="t" anchorCtr="0"/>
          <a:lstStyle>
            <a:lvl1pPr marL="0" indent="0" algn="r">
              <a:lnSpc>
                <a:spcPts val="2800"/>
              </a:lnSpc>
              <a:spcBef>
                <a:spcPts val="0"/>
              </a:spcBef>
              <a:buNone/>
              <a:defRPr sz="2100">
                <a:solidFill>
                  <a:srgbClr val="595959"/>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724973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8" name="Title 1"/>
          <p:cNvSpPr>
            <a:spLocks noGrp="1"/>
          </p:cNvSpPr>
          <p:nvPr>
            <p:ph type="ctrTitle"/>
          </p:nvPr>
        </p:nvSpPr>
        <p:spPr>
          <a:xfrm>
            <a:off x="1673679" y="791035"/>
            <a:ext cx="6624638" cy="419100"/>
          </a:xfrm>
          <a:prstGeom prst="rect">
            <a:avLst/>
          </a:prstGeom>
        </p:spPr>
        <p:txBody>
          <a:bodyPr lIns="0" tIns="0" rIns="0" bIns="0"/>
          <a:lstStyle>
            <a:lvl1pPr algn="r">
              <a:defRPr sz="4200" b="1" cap="none" baseline="0">
                <a:solidFill>
                  <a:srgbClr val="595959"/>
                </a:solidFill>
                <a:latin typeface="Arial"/>
                <a:cs typeface="Arial"/>
              </a:defRPr>
            </a:lvl1pPr>
          </a:lstStyle>
          <a:p>
            <a:r>
              <a:rPr lang="en-US"/>
              <a:t>Click to edit Master title style</a:t>
            </a:r>
            <a:endParaRPr lang="en-US" dirty="0"/>
          </a:p>
        </p:txBody>
      </p:sp>
    </p:spTree>
    <p:extLst>
      <p:ext uri="{BB962C8B-B14F-4D97-AF65-F5344CB8AC3E}">
        <p14:creationId xmlns:p14="http://schemas.microsoft.com/office/powerpoint/2010/main" val="3202999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5" name="Rectangle 4"/>
          <p:cNvSpPr/>
          <p:nvPr/>
        </p:nvSpPr>
        <p:spPr>
          <a:xfrm>
            <a:off x="0" y="1695450"/>
            <a:ext cx="7529513"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latin typeface="Arial"/>
            </a:endParaRPr>
          </a:p>
        </p:txBody>
      </p:sp>
      <p:sp>
        <p:nvSpPr>
          <p:cNvPr id="6" name="TextBox 5"/>
          <p:cNvSpPr txBox="1"/>
          <p:nvPr/>
        </p:nvSpPr>
        <p:spPr>
          <a:xfrm>
            <a:off x="6897688" y="6418263"/>
            <a:ext cx="631825" cy="100012"/>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650" b="1" dirty="0">
                <a:solidFill>
                  <a:srgbClr val="595959"/>
                </a:solidFill>
              </a:rPr>
              <a:t>Page </a:t>
            </a:r>
            <a:fld id="{0836583B-5CCA-6248-9049-C091497DC572}" type="slidenum">
              <a:rPr lang="en-US" sz="650" b="1" smtClean="0">
                <a:solidFill>
                  <a:srgbClr val="595959"/>
                </a:solidFill>
              </a:rPr>
              <a:pPr algn="r" eaLnBrk="1" hangingPunct="1">
                <a:defRPr/>
              </a:pPr>
              <a:t>‹#›</a:t>
            </a:fld>
            <a:endParaRPr lang="en-US" sz="650" b="1" dirty="0">
              <a:solidFill>
                <a:srgbClr val="595959"/>
              </a:solidFill>
            </a:endParaRPr>
          </a:p>
        </p:txBody>
      </p:sp>
      <p:sp>
        <p:nvSpPr>
          <p:cNvPr id="8" name="Text Placeholder 8"/>
          <p:cNvSpPr>
            <a:spLocks noGrp="1"/>
          </p:cNvSpPr>
          <p:nvPr>
            <p:ph type="body" sz="quarter" idx="10"/>
          </p:nvPr>
        </p:nvSpPr>
        <p:spPr>
          <a:xfrm>
            <a:off x="591242" y="760880"/>
            <a:ext cx="6936476" cy="120875"/>
          </a:xfrm>
          <a:prstGeom prst="rect">
            <a:avLst/>
          </a:prstGeom>
        </p:spPr>
        <p:txBody>
          <a:bodyPr vert="horz" lIns="0" tIns="0" rIns="0" bIns="0"/>
          <a:lstStyle>
            <a:lvl1pPr algn="r">
              <a:lnSpc>
                <a:spcPts val="1080"/>
              </a:lnSpc>
              <a:spcBef>
                <a:spcPts val="0"/>
              </a:spcBef>
              <a:buNone/>
              <a:defRPr sz="1800" cap="none" baseline="0">
                <a:solidFill>
                  <a:srgbClr val="595959"/>
                </a:solidFill>
                <a:latin typeface="Arial"/>
                <a:cs typeface="Arial"/>
              </a:defRPr>
            </a:lvl1pPr>
          </a:lstStyle>
          <a:p>
            <a:pPr lvl="0"/>
            <a:r>
              <a:rPr lang="en-US"/>
              <a:t>Click to edit Master text styles</a:t>
            </a:r>
          </a:p>
        </p:txBody>
      </p:sp>
      <p:sp>
        <p:nvSpPr>
          <p:cNvPr id="9" name="Text Placeholder 10"/>
          <p:cNvSpPr>
            <a:spLocks noGrp="1"/>
          </p:cNvSpPr>
          <p:nvPr>
            <p:ph type="body" sz="quarter" idx="11"/>
          </p:nvPr>
        </p:nvSpPr>
        <p:spPr>
          <a:xfrm>
            <a:off x="590776" y="931415"/>
            <a:ext cx="6936942" cy="414338"/>
          </a:xfrm>
          <a:prstGeom prst="rect">
            <a:avLst/>
          </a:prstGeom>
        </p:spPr>
        <p:txBody>
          <a:bodyPr vert="horz" lIns="0" tIns="0" rIns="0" bIns="0"/>
          <a:lstStyle>
            <a:lvl1pPr algn="r">
              <a:buNone/>
              <a:defRPr sz="2700" b="1" cap="none">
                <a:solidFill>
                  <a:srgbClr val="418FDE"/>
                </a:solidFill>
                <a:latin typeface="Arial"/>
                <a:cs typeface="Arial"/>
              </a:defRPr>
            </a:lvl1pPr>
          </a:lstStyle>
          <a:p>
            <a:pPr lvl="0"/>
            <a:r>
              <a:rPr lang="en-US"/>
              <a:t>Click to edit Master text styles</a:t>
            </a:r>
          </a:p>
        </p:txBody>
      </p:sp>
      <p:sp>
        <p:nvSpPr>
          <p:cNvPr id="13" name="Text Placeholder 23"/>
          <p:cNvSpPr>
            <a:spLocks noGrp="1"/>
          </p:cNvSpPr>
          <p:nvPr>
            <p:ph type="body" sz="quarter" idx="14"/>
          </p:nvPr>
        </p:nvSpPr>
        <p:spPr>
          <a:xfrm>
            <a:off x="591242" y="2267080"/>
            <a:ext cx="6938270" cy="3375025"/>
          </a:xfrm>
          <a:prstGeom prst="rect">
            <a:avLst/>
          </a:prstGeom>
        </p:spPr>
        <p:txBody>
          <a:bodyPr vert="horz" lIns="0" tIns="0" rIns="0" bIns="0"/>
          <a:lstStyle>
            <a:lvl1pPr marL="0" algn="r">
              <a:lnSpc>
                <a:spcPct val="100000"/>
              </a:lnSpc>
              <a:spcBef>
                <a:spcPts val="0"/>
              </a:spcBef>
              <a:buNone/>
              <a:defRPr sz="1800" b="0" cap="none" baseline="0">
                <a:solidFill>
                  <a:srgbClr val="595959"/>
                </a:solidFill>
                <a:latin typeface="Arial"/>
                <a:cs typeface="Arial"/>
              </a:defRPr>
            </a:lvl1pPr>
            <a:lvl2pPr marL="0" algn="r">
              <a:lnSpc>
                <a:spcPct val="100000"/>
              </a:lnSpc>
              <a:spcBef>
                <a:spcPts val="0"/>
              </a:spcBef>
              <a:buNone/>
              <a:defRPr sz="1800" b="0" cap="all">
                <a:solidFill>
                  <a:srgbClr val="418FDE"/>
                </a:solidFill>
                <a:latin typeface="Arial"/>
                <a:cs typeface="Arial"/>
              </a:defRPr>
            </a:lvl2pPr>
            <a:lvl3pPr marL="0" indent="0" algn="r">
              <a:lnSpc>
                <a:spcPct val="100000"/>
              </a:lnSpc>
              <a:spcBef>
                <a:spcPts val="0"/>
              </a:spcBef>
              <a:buNone/>
              <a:defRPr sz="1800" cap="all">
                <a:solidFill>
                  <a:srgbClr val="595959"/>
                </a:solidFill>
                <a:latin typeface=""/>
              </a:defRPr>
            </a:lvl3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1007608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6" name="Rectangle 5"/>
          <p:cNvSpPr/>
          <p:nvPr/>
        </p:nvSpPr>
        <p:spPr>
          <a:xfrm>
            <a:off x="0" y="1695450"/>
            <a:ext cx="7529513"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latin typeface="Arial"/>
            </a:endParaRPr>
          </a:p>
        </p:txBody>
      </p:sp>
      <p:sp>
        <p:nvSpPr>
          <p:cNvPr id="7" name="TextBox 6"/>
          <p:cNvSpPr txBox="1"/>
          <p:nvPr/>
        </p:nvSpPr>
        <p:spPr>
          <a:xfrm>
            <a:off x="6897688" y="6418263"/>
            <a:ext cx="631825" cy="100012"/>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650" b="1" dirty="0">
                <a:solidFill>
                  <a:srgbClr val="595959"/>
                </a:solidFill>
              </a:rPr>
              <a:t>Page </a:t>
            </a:r>
            <a:fld id="{51F280F6-0781-8443-A9C9-F7D6BFC98A82}" type="slidenum">
              <a:rPr lang="en-US" sz="650" b="1" smtClean="0">
                <a:solidFill>
                  <a:srgbClr val="595959"/>
                </a:solidFill>
              </a:rPr>
              <a:pPr algn="r" eaLnBrk="1" hangingPunct="1">
                <a:defRPr/>
              </a:pPr>
              <a:t>‹#›</a:t>
            </a:fld>
            <a:endParaRPr lang="en-US" sz="650" b="1" dirty="0">
              <a:solidFill>
                <a:srgbClr val="595959"/>
              </a:solidFill>
            </a:endParaRPr>
          </a:p>
        </p:txBody>
      </p:sp>
      <p:sp>
        <p:nvSpPr>
          <p:cNvPr id="8" name="Text Placeholder 8"/>
          <p:cNvSpPr>
            <a:spLocks noGrp="1"/>
          </p:cNvSpPr>
          <p:nvPr>
            <p:ph type="body" sz="quarter" idx="10"/>
          </p:nvPr>
        </p:nvSpPr>
        <p:spPr>
          <a:xfrm>
            <a:off x="591242" y="707595"/>
            <a:ext cx="6936475" cy="111994"/>
          </a:xfrm>
          <a:prstGeom prst="rect">
            <a:avLst/>
          </a:prstGeom>
        </p:spPr>
        <p:txBody>
          <a:bodyPr vert="horz" lIns="0" tIns="0" rIns="0" bIns="0"/>
          <a:lstStyle>
            <a:lvl1pPr algn="r">
              <a:lnSpc>
                <a:spcPts val="1080"/>
              </a:lnSpc>
              <a:spcBef>
                <a:spcPts val="0"/>
              </a:spcBef>
              <a:buNone/>
              <a:defRPr sz="1800" cap="none" baseline="0">
                <a:solidFill>
                  <a:srgbClr val="595959"/>
                </a:solidFill>
                <a:latin typeface="Arial"/>
                <a:cs typeface="Arial"/>
              </a:defRPr>
            </a:lvl1pPr>
          </a:lstStyle>
          <a:p>
            <a:pPr lvl="0"/>
            <a:r>
              <a:rPr lang="en-US"/>
              <a:t>Click to edit Master text styles</a:t>
            </a:r>
          </a:p>
        </p:txBody>
      </p:sp>
      <p:sp>
        <p:nvSpPr>
          <p:cNvPr id="9" name="Text Placeholder 10"/>
          <p:cNvSpPr>
            <a:spLocks noGrp="1"/>
          </p:cNvSpPr>
          <p:nvPr>
            <p:ph type="body" sz="quarter" idx="11"/>
          </p:nvPr>
        </p:nvSpPr>
        <p:spPr>
          <a:xfrm>
            <a:off x="590776" y="931415"/>
            <a:ext cx="6936942" cy="414338"/>
          </a:xfrm>
          <a:prstGeom prst="rect">
            <a:avLst/>
          </a:prstGeom>
        </p:spPr>
        <p:txBody>
          <a:bodyPr vert="horz" lIns="0" tIns="0" rIns="0" bIns="0"/>
          <a:lstStyle>
            <a:lvl1pPr algn="r">
              <a:buNone/>
              <a:defRPr sz="2700" b="1" cap="none">
                <a:solidFill>
                  <a:srgbClr val="418FDE"/>
                </a:solidFill>
                <a:latin typeface="Arial"/>
                <a:cs typeface="Arial"/>
              </a:defRPr>
            </a:lvl1pPr>
          </a:lstStyle>
          <a:p>
            <a:pPr lvl="0"/>
            <a:r>
              <a:rPr lang="en-US"/>
              <a:t>Click to edit Master text styles</a:t>
            </a:r>
          </a:p>
        </p:txBody>
      </p:sp>
      <p:sp>
        <p:nvSpPr>
          <p:cNvPr id="11" name="Text Placeholder 23"/>
          <p:cNvSpPr>
            <a:spLocks noGrp="1"/>
          </p:cNvSpPr>
          <p:nvPr>
            <p:ph type="body" sz="quarter" idx="14"/>
          </p:nvPr>
        </p:nvSpPr>
        <p:spPr>
          <a:xfrm>
            <a:off x="591242" y="2233703"/>
            <a:ext cx="4183156" cy="3892177"/>
          </a:xfrm>
          <a:prstGeom prst="rect">
            <a:avLst/>
          </a:prstGeom>
        </p:spPr>
        <p:txBody>
          <a:bodyPr vert="horz" lIns="0" tIns="0" rIns="0" bIns="0"/>
          <a:lstStyle>
            <a:lvl1pPr marL="0" algn="r">
              <a:lnSpc>
                <a:spcPct val="100000"/>
              </a:lnSpc>
              <a:spcBef>
                <a:spcPts val="0"/>
              </a:spcBef>
              <a:buNone/>
              <a:defRPr sz="1250" b="0" cap="none" baseline="0">
                <a:solidFill>
                  <a:srgbClr val="595959"/>
                </a:solidFill>
                <a:latin typeface="Arial"/>
                <a:cs typeface="Arial"/>
              </a:defRPr>
            </a:lvl1pPr>
            <a:lvl2pPr marL="0">
              <a:lnSpc>
                <a:spcPct val="100000"/>
              </a:lnSpc>
              <a:spcBef>
                <a:spcPts val="0"/>
              </a:spcBef>
              <a:buNone/>
              <a:defRPr sz="1250" b="0" cap="none">
                <a:solidFill>
                  <a:srgbClr val="595959"/>
                </a:solidFill>
                <a:latin typeface="Arial"/>
                <a:cs typeface="Arial"/>
              </a:defRPr>
            </a:lvl2pPr>
          </a:lstStyle>
          <a:p>
            <a:pPr lvl="0"/>
            <a:r>
              <a:rPr lang="en-US"/>
              <a:t>Click to edit Master text styles</a:t>
            </a:r>
          </a:p>
        </p:txBody>
      </p:sp>
      <p:sp>
        <p:nvSpPr>
          <p:cNvPr id="13" name="Text Placeholder 12"/>
          <p:cNvSpPr>
            <a:spLocks noGrp="1"/>
          </p:cNvSpPr>
          <p:nvPr>
            <p:ph type="body" sz="quarter" idx="15"/>
          </p:nvPr>
        </p:nvSpPr>
        <p:spPr>
          <a:xfrm>
            <a:off x="5142443" y="2231743"/>
            <a:ext cx="2387069" cy="3894137"/>
          </a:xfrm>
          <a:prstGeom prst="rect">
            <a:avLst/>
          </a:prstGeom>
        </p:spPr>
        <p:txBody>
          <a:bodyPr vert="horz" lIns="0" tIns="0" rIns="0" bIns="0"/>
          <a:lstStyle>
            <a:lvl1pPr marL="0" indent="0" algn="r">
              <a:lnSpc>
                <a:spcPct val="100000"/>
              </a:lnSpc>
              <a:spcBef>
                <a:spcPts val="0"/>
              </a:spcBef>
              <a:buNone/>
              <a:defRPr sz="1800">
                <a:solidFill>
                  <a:srgbClr val="418FDE"/>
                </a:solidFill>
                <a:latin typeface="Arial"/>
                <a:cs typeface="Arial"/>
              </a:defRPr>
            </a:lvl1pPr>
            <a:lvl2pPr>
              <a:buNone/>
              <a:defRPr/>
            </a:lvl2pPr>
            <a:lvl3pPr>
              <a:buNone/>
              <a:defRPr/>
            </a:lvl3pPr>
            <a:lvl4pPr>
              <a:buNone/>
              <a:defRPr/>
            </a:lvl4pPr>
            <a:lvl5pPr>
              <a:buNone/>
              <a:defRPr/>
            </a:lvl5pPr>
          </a:lstStyle>
          <a:p>
            <a:pPr lvl="0"/>
            <a:r>
              <a:rPr lang="en-US"/>
              <a:t>Click to edit Master text styles</a:t>
            </a:r>
          </a:p>
        </p:txBody>
      </p:sp>
    </p:spTree>
    <p:extLst>
      <p:ext uri="{BB962C8B-B14F-4D97-AF65-F5344CB8AC3E}">
        <p14:creationId xmlns:p14="http://schemas.microsoft.com/office/powerpoint/2010/main" val="387850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6" name="Rectangle 5"/>
          <p:cNvSpPr/>
          <p:nvPr/>
        </p:nvSpPr>
        <p:spPr>
          <a:xfrm>
            <a:off x="0" y="1695450"/>
            <a:ext cx="7529513"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latin typeface="Arial"/>
            </a:endParaRPr>
          </a:p>
        </p:txBody>
      </p:sp>
      <p:sp>
        <p:nvSpPr>
          <p:cNvPr id="7" name="TextBox 6"/>
          <p:cNvSpPr txBox="1"/>
          <p:nvPr/>
        </p:nvSpPr>
        <p:spPr>
          <a:xfrm>
            <a:off x="6897688" y="6418263"/>
            <a:ext cx="631825" cy="100012"/>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650" b="1" dirty="0">
                <a:solidFill>
                  <a:srgbClr val="595959"/>
                </a:solidFill>
              </a:rPr>
              <a:t>Page </a:t>
            </a:r>
            <a:fld id="{808BA6E9-F35A-244B-A00A-266AB748016E}" type="slidenum">
              <a:rPr lang="en-US" sz="650" b="1" smtClean="0">
                <a:solidFill>
                  <a:srgbClr val="595959"/>
                </a:solidFill>
              </a:rPr>
              <a:pPr algn="r" eaLnBrk="1" hangingPunct="1">
                <a:defRPr/>
              </a:pPr>
              <a:t>‹#›</a:t>
            </a:fld>
            <a:endParaRPr lang="en-US" sz="650" b="1" dirty="0">
              <a:solidFill>
                <a:srgbClr val="595959"/>
              </a:solidFill>
            </a:endParaRPr>
          </a:p>
        </p:txBody>
      </p:sp>
      <p:sp>
        <p:nvSpPr>
          <p:cNvPr id="8" name="Text Placeholder 8"/>
          <p:cNvSpPr>
            <a:spLocks noGrp="1"/>
          </p:cNvSpPr>
          <p:nvPr>
            <p:ph type="body" sz="quarter" idx="10"/>
          </p:nvPr>
        </p:nvSpPr>
        <p:spPr>
          <a:xfrm>
            <a:off x="591242" y="760880"/>
            <a:ext cx="6936476" cy="120875"/>
          </a:xfrm>
          <a:prstGeom prst="rect">
            <a:avLst/>
          </a:prstGeom>
        </p:spPr>
        <p:txBody>
          <a:bodyPr vert="horz" lIns="0" tIns="0" rIns="0" bIns="0"/>
          <a:lstStyle>
            <a:lvl1pPr algn="r">
              <a:lnSpc>
                <a:spcPts val="1080"/>
              </a:lnSpc>
              <a:spcBef>
                <a:spcPts val="0"/>
              </a:spcBef>
              <a:buNone/>
              <a:defRPr sz="1800" cap="none" baseline="0">
                <a:solidFill>
                  <a:srgbClr val="595959"/>
                </a:solidFill>
                <a:latin typeface="Arial"/>
                <a:cs typeface="Arial"/>
              </a:defRPr>
            </a:lvl1pPr>
          </a:lstStyle>
          <a:p>
            <a:pPr lvl="0"/>
            <a:r>
              <a:rPr lang="en-US"/>
              <a:t>Click to edit Master text styles</a:t>
            </a:r>
          </a:p>
        </p:txBody>
      </p:sp>
      <p:sp>
        <p:nvSpPr>
          <p:cNvPr id="9" name="Text Placeholder 10"/>
          <p:cNvSpPr>
            <a:spLocks noGrp="1"/>
          </p:cNvSpPr>
          <p:nvPr>
            <p:ph type="body" sz="quarter" idx="11"/>
          </p:nvPr>
        </p:nvSpPr>
        <p:spPr>
          <a:xfrm>
            <a:off x="590776" y="931415"/>
            <a:ext cx="6936942" cy="414338"/>
          </a:xfrm>
          <a:prstGeom prst="rect">
            <a:avLst/>
          </a:prstGeom>
        </p:spPr>
        <p:txBody>
          <a:bodyPr vert="horz" lIns="0" tIns="0" rIns="0" bIns="0"/>
          <a:lstStyle>
            <a:lvl1pPr algn="r">
              <a:buNone/>
              <a:defRPr sz="2700" b="1" cap="none">
                <a:solidFill>
                  <a:srgbClr val="418FDE"/>
                </a:solidFill>
                <a:latin typeface="Arial"/>
                <a:cs typeface="Arial"/>
              </a:defRPr>
            </a:lvl1pPr>
          </a:lstStyle>
          <a:p>
            <a:pPr lvl="0"/>
            <a:r>
              <a:rPr lang="en-US"/>
              <a:t>Click to edit Master text styles</a:t>
            </a:r>
          </a:p>
        </p:txBody>
      </p:sp>
      <p:sp>
        <p:nvSpPr>
          <p:cNvPr id="11" name="Text Placeholder 23"/>
          <p:cNvSpPr>
            <a:spLocks noGrp="1"/>
          </p:cNvSpPr>
          <p:nvPr>
            <p:ph type="body" sz="quarter" idx="14"/>
          </p:nvPr>
        </p:nvSpPr>
        <p:spPr>
          <a:xfrm>
            <a:off x="591242" y="2233703"/>
            <a:ext cx="4183156" cy="3892177"/>
          </a:xfrm>
          <a:prstGeom prst="rect">
            <a:avLst/>
          </a:prstGeom>
        </p:spPr>
        <p:txBody>
          <a:bodyPr vert="horz" lIns="0" tIns="0" rIns="0" bIns="0"/>
          <a:lstStyle>
            <a:lvl1pPr marL="0" algn="r">
              <a:lnSpc>
                <a:spcPct val="100000"/>
              </a:lnSpc>
              <a:spcBef>
                <a:spcPts val="0"/>
              </a:spcBef>
              <a:buNone/>
              <a:defRPr sz="1200" b="1" i="0" cap="all" baseline="0">
                <a:solidFill>
                  <a:srgbClr val="418FDE"/>
                </a:solidFill>
                <a:latin typeface="Arial"/>
                <a:cs typeface="Arial"/>
              </a:defRPr>
            </a:lvl1pPr>
            <a:lvl2pPr marL="0" algn="r">
              <a:lnSpc>
                <a:spcPct val="100000"/>
              </a:lnSpc>
              <a:spcBef>
                <a:spcPts val="0"/>
              </a:spcBef>
              <a:buNone/>
              <a:defRPr sz="1200" b="0" cap="none">
                <a:solidFill>
                  <a:srgbClr val="595959"/>
                </a:solidFill>
                <a:latin typeface="Arial"/>
                <a:cs typeface="Arial"/>
              </a:defRPr>
            </a:lvl2pPr>
          </a:lstStyle>
          <a:p>
            <a:pPr lvl="0"/>
            <a:r>
              <a:rPr lang="en-US"/>
              <a:t>Click to edit Master text styles</a:t>
            </a:r>
          </a:p>
          <a:p>
            <a:pPr lvl="1"/>
            <a:r>
              <a:rPr lang="en-US"/>
              <a:t>Second level</a:t>
            </a:r>
          </a:p>
        </p:txBody>
      </p:sp>
      <p:sp>
        <p:nvSpPr>
          <p:cNvPr id="13" name="Text Placeholder 12"/>
          <p:cNvSpPr>
            <a:spLocks noGrp="1"/>
          </p:cNvSpPr>
          <p:nvPr>
            <p:ph type="body" sz="quarter" idx="15"/>
          </p:nvPr>
        </p:nvSpPr>
        <p:spPr>
          <a:xfrm>
            <a:off x="5140649" y="2231743"/>
            <a:ext cx="2387069" cy="3894137"/>
          </a:xfrm>
          <a:prstGeom prst="rect">
            <a:avLst/>
          </a:prstGeom>
        </p:spPr>
        <p:txBody>
          <a:bodyPr vert="horz" lIns="0" tIns="0" rIns="0" bIns="0"/>
          <a:lstStyle>
            <a:lvl1pPr marL="0" indent="0" algn="r">
              <a:lnSpc>
                <a:spcPct val="100000"/>
              </a:lnSpc>
              <a:spcBef>
                <a:spcPts val="0"/>
              </a:spcBef>
              <a:buNone/>
              <a:defRPr sz="1800">
                <a:solidFill>
                  <a:srgbClr val="595959"/>
                </a:solidFill>
                <a:latin typeface="Arial"/>
                <a:cs typeface="Arial"/>
              </a:defRPr>
            </a:lvl1pPr>
            <a:lvl2pPr>
              <a:buNone/>
              <a:defRPr/>
            </a:lvl2pPr>
            <a:lvl3pPr>
              <a:buNone/>
              <a:defRPr/>
            </a:lvl3pPr>
            <a:lvl4pPr>
              <a:buNone/>
              <a:defRPr/>
            </a:lvl4pPr>
            <a:lvl5pPr>
              <a:buNone/>
              <a:defRPr/>
            </a:lvl5pPr>
          </a:lstStyle>
          <a:p>
            <a:pPr lvl="0"/>
            <a:r>
              <a:rPr lang="en-US"/>
              <a:t>Click to edit Master text styles</a:t>
            </a:r>
          </a:p>
        </p:txBody>
      </p:sp>
    </p:spTree>
    <p:extLst>
      <p:ext uri="{BB962C8B-B14F-4D97-AF65-F5344CB8AC3E}">
        <p14:creationId xmlns:p14="http://schemas.microsoft.com/office/powerpoint/2010/main" val="1683379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6" name="Rectangle 5"/>
          <p:cNvSpPr/>
          <p:nvPr/>
        </p:nvSpPr>
        <p:spPr>
          <a:xfrm>
            <a:off x="0" y="1695450"/>
            <a:ext cx="7529513"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latin typeface="Arial"/>
            </a:endParaRPr>
          </a:p>
        </p:txBody>
      </p:sp>
      <p:sp>
        <p:nvSpPr>
          <p:cNvPr id="7" name="TextBox 6"/>
          <p:cNvSpPr txBox="1"/>
          <p:nvPr/>
        </p:nvSpPr>
        <p:spPr>
          <a:xfrm>
            <a:off x="6897688" y="6418263"/>
            <a:ext cx="631825" cy="100012"/>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650" b="1" dirty="0">
                <a:solidFill>
                  <a:srgbClr val="595959"/>
                </a:solidFill>
              </a:rPr>
              <a:t>Page </a:t>
            </a:r>
            <a:fld id="{C2A59A6E-F30E-BF46-913C-1FFE2BEE6721}" type="slidenum">
              <a:rPr lang="en-US" sz="650" b="1" smtClean="0">
                <a:solidFill>
                  <a:srgbClr val="595959"/>
                </a:solidFill>
              </a:rPr>
              <a:pPr algn="r" eaLnBrk="1" hangingPunct="1">
                <a:defRPr/>
              </a:pPr>
              <a:t>‹#›</a:t>
            </a:fld>
            <a:endParaRPr lang="en-US" sz="650" b="1" dirty="0">
              <a:solidFill>
                <a:srgbClr val="595959"/>
              </a:solidFill>
            </a:endParaRPr>
          </a:p>
        </p:txBody>
      </p:sp>
      <p:sp>
        <p:nvSpPr>
          <p:cNvPr id="8" name="Text Placeholder 8"/>
          <p:cNvSpPr>
            <a:spLocks noGrp="1"/>
          </p:cNvSpPr>
          <p:nvPr>
            <p:ph type="body" sz="quarter" idx="10"/>
          </p:nvPr>
        </p:nvSpPr>
        <p:spPr>
          <a:xfrm>
            <a:off x="591243" y="760880"/>
            <a:ext cx="6936476" cy="120875"/>
          </a:xfrm>
          <a:prstGeom prst="rect">
            <a:avLst/>
          </a:prstGeom>
        </p:spPr>
        <p:txBody>
          <a:bodyPr vert="horz" lIns="0" tIns="0" rIns="0" bIns="0"/>
          <a:lstStyle>
            <a:lvl1pPr algn="r">
              <a:lnSpc>
                <a:spcPts val="1080"/>
              </a:lnSpc>
              <a:spcBef>
                <a:spcPts val="0"/>
              </a:spcBef>
              <a:buNone/>
              <a:defRPr sz="1800" cap="none" baseline="0">
                <a:solidFill>
                  <a:srgbClr val="595959"/>
                </a:solidFill>
                <a:latin typeface="Arial"/>
                <a:cs typeface="Arial"/>
              </a:defRPr>
            </a:lvl1pPr>
          </a:lstStyle>
          <a:p>
            <a:pPr lvl="0"/>
            <a:r>
              <a:rPr lang="en-US"/>
              <a:t>Click to edit Master text styles</a:t>
            </a:r>
          </a:p>
        </p:txBody>
      </p:sp>
      <p:sp>
        <p:nvSpPr>
          <p:cNvPr id="9" name="Text Placeholder 10"/>
          <p:cNvSpPr>
            <a:spLocks noGrp="1"/>
          </p:cNvSpPr>
          <p:nvPr>
            <p:ph type="body" sz="quarter" idx="11"/>
          </p:nvPr>
        </p:nvSpPr>
        <p:spPr>
          <a:xfrm>
            <a:off x="590777" y="931415"/>
            <a:ext cx="6936942" cy="414338"/>
          </a:xfrm>
          <a:prstGeom prst="rect">
            <a:avLst/>
          </a:prstGeom>
        </p:spPr>
        <p:txBody>
          <a:bodyPr vert="horz" lIns="0" tIns="0" rIns="0" bIns="0"/>
          <a:lstStyle>
            <a:lvl1pPr algn="r">
              <a:buNone/>
              <a:defRPr sz="2700" b="1" cap="none">
                <a:solidFill>
                  <a:srgbClr val="418FDE"/>
                </a:solidFill>
                <a:latin typeface="Arial"/>
                <a:cs typeface="Arial"/>
              </a:defRPr>
            </a:lvl1pPr>
          </a:lstStyle>
          <a:p>
            <a:pPr lvl="0"/>
            <a:r>
              <a:rPr lang="en-US"/>
              <a:t>Click to edit Master text styles</a:t>
            </a:r>
          </a:p>
        </p:txBody>
      </p:sp>
      <p:sp>
        <p:nvSpPr>
          <p:cNvPr id="13" name="Text Placeholder 23"/>
          <p:cNvSpPr>
            <a:spLocks noGrp="1"/>
          </p:cNvSpPr>
          <p:nvPr>
            <p:ph type="body" sz="quarter" idx="15"/>
          </p:nvPr>
        </p:nvSpPr>
        <p:spPr>
          <a:xfrm>
            <a:off x="4311651" y="2233703"/>
            <a:ext cx="3218995" cy="3892177"/>
          </a:xfrm>
          <a:prstGeom prst="rect">
            <a:avLst/>
          </a:prstGeom>
        </p:spPr>
        <p:txBody>
          <a:bodyPr vert="horz" lIns="0" tIns="0" rIns="0" bIns="0"/>
          <a:lstStyle>
            <a:lvl1pPr marL="0" algn="r">
              <a:lnSpc>
                <a:spcPct val="100000"/>
              </a:lnSpc>
              <a:spcBef>
                <a:spcPts val="0"/>
              </a:spcBef>
              <a:buNone/>
              <a:defRPr sz="1200" b="1" i="0" cap="all" baseline="0">
                <a:solidFill>
                  <a:srgbClr val="418FDE"/>
                </a:solidFill>
                <a:latin typeface="Arial"/>
                <a:cs typeface="Arial"/>
              </a:defRPr>
            </a:lvl1pPr>
            <a:lvl2pPr marL="0" algn="r">
              <a:lnSpc>
                <a:spcPct val="100000"/>
              </a:lnSpc>
              <a:spcBef>
                <a:spcPts val="0"/>
              </a:spcBef>
              <a:buNone/>
              <a:defRPr sz="1200" b="0" cap="none">
                <a:solidFill>
                  <a:srgbClr val="595959"/>
                </a:solidFill>
                <a:latin typeface="Arial"/>
                <a:cs typeface="Arial"/>
              </a:defRPr>
            </a:lvl2pPr>
          </a:lstStyle>
          <a:p>
            <a:pPr lvl="0"/>
            <a:r>
              <a:rPr lang="en-US"/>
              <a:t>Click to edit Master text styles</a:t>
            </a:r>
          </a:p>
          <a:p>
            <a:pPr lvl="1"/>
            <a:r>
              <a:rPr lang="en-US"/>
              <a:t>Second level</a:t>
            </a:r>
          </a:p>
        </p:txBody>
      </p:sp>
      <p:sp>
        <p:nvSpPr>
          <p:cNvPr id="12" name="Text Placeholder 23"/>
          <p:cNvSpPr>
            <a:spLocks noGrp="1"/>
          </p:cNvSpPr>
          <p:nvPr>
            <p:ph type="body" sz="quarter" idx="16"/>
          </p:nvPr>
        </p:nvSpPr>
        <p:spPr>
          <a:xfrm>
            <a:off x="592139" y="2233703"/>
            <a:ext cx="3536949" cy="3892177"/>
          </a:xfrm>
          <a:prstGeom prst="rect">
            <a:avLst/>
          </a:prstGeom>
        </p:spPr>
        <p:txBody>
          <a:bodyPr vert="horz" lIns="0" tIns="0" rIns="0" bIns="0"/>
          <a:lstStyle>
            <a:lvl1pPr marL="0" algn="r">
              <a:lnSpc>
                <a:spcPct val="100000"/>
              </a:lnSpc>
              <a:spcBef>
                <a:spcPts val="0"/>
              </a:spcBef>
              <a:buNone/>
              <a:defRPr sz="1200" b="1" i="0" cap="all" baseline="0">
                <a:solidFill>
                  <a:srgbClr val="418FDE"/>
                </a:solidFill>
                <a:latin typeface="Arial"/>
                <a:cs typeface="Arial"/>
              </a:defRPr>
            </a:lvl1pPr>
            <a:lvl2pPr marL="0" algn="r">
              <a:lnSpc>
                <a:spcPct val="100000"/>
              </a:lnSpc>
              <a:spcBef>
                <a:spcPts val="0"/>
              </a:spcBef>
              <a:buNone/>
              <a:defRPr sz="1200" b="0" cap="none">
                <a:solidFill>
                  <a:srgbClr val="595959"/>
                </a:solidFill>
                <a:latin typeface="Arial"/>
                <a:cs typeface="Arial"/>
              </a:defRPr>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9098925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6_Title Slide">
    <p:spTree>
      <p:nvGrpSpPr>
        <p:cNvPr id="1" name=""/>
        <p:cNvGrpSpPr/>
        <p:nvPr/>
      </p:nvGrpSpPr>
      <p:grpSpPr>
        <a:xfrm>
          <a:off x="0" y="0"/>
          <a:ext cx="0" cy="0"/>
          <a:chOff x="0" y="0"/>
          <a:chExt cx="0" cy="0"/>
        </a:xfrm>
      </p:grpSpPr>
      <p:sp>
        <p:nvSpPr>
          <p:cNvPr id="6" name="Rectangle 5"/>
          <p:cNvSpPr/>
          <p:nvPr/>
        </p:nvSpPr>
        <p:spPr>
          <a:xfrm>
            <a:off x="0" y="1695450"/>
            <a:ext cx="7529513"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latin typeface="Arial"/>
            </a:endParaRPr>
          </a:p>
        </p:txBody>
      </p:sp>
      <p:sp>
        <p:nvSpPr>
          <p:cNvPr id="7" name="TextBox 6"/>
          <p:cNvSpPr txBox="1"/>
          <p:nvPr/>
        </p:nvSpPr>
        <p:spPr>
          <a:xfrm>
            <a:off x="6897688" y="6418263"/>
            <a:ext cx="631825" cy="100012"/>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650" b="1" dirty="0">
                <a:solidFill>
                  <a:srgbClr val="595959"/>
                </a:solidFill>
              </a:rPr>
              <a:t>Page </a:t>
            </a:r>
            <a:fld id="{51DFFF25-32D7-124D-9C51-FE75EA9C7DBF}" type="slidenum">
              <a:rPr lang="en-US" sz="650" b="1" smtClean="0">
                <a:solidFill>
                  <a:srgbClr val="595959"/>
                </a:solidFill>
              </a:rPr>
              <a:pPr algn="r" eaLnBrk="1" hangingPunct="1">
                <a:defRPr/>
              </a:pPr>
              <a:t>‹#›</a:t>
            </a:fld>
            <a:endParaRPr lang="en-US" sz="650" b="1" dirty="0">
              <a:solidFill>
                <a:srgbClr val="595959"/>
              </a:solidFill>
            </a:endParaRPr>
          </a:p>
        </p:txBody>
      </p:sp>
      <p:sp>
        <p:nvSpPr>
          <p:cNvPr id="8" name="Text Placeholder 8"/>
          <p:cNvSpPr>
            <a:spLocks noGrp="1"/>
          </p:cNvSpPr>
          <p:nvPr>
            <p:ph type="body" sz="quarter" idx="10"/>
          </p:nvPr>
        </p:nvSpPr>
        <p:spPr>
          <a:xfrm>
            <a:off x="593036" y="760880"/>
            <a:ext cx="6936476" cy="120875"/>
          </a:xfrm>
          <a:prstGeom prst="rect">
            <a:avLst/>
          </a:prstGeom>
        </p:spPr>
        <p:txBody>
          <a:bodyPr vert="horz" lIns="0" tIns="0" rIns="0" bIns="0"/>
          <a:lstStyle>
            <a:lvl1pPr algn="r">
              <a:lnSpc>
                <a:spcPts val="1080"/>
              </a:lnSpc>
              <a:spcBef>
                <a:spcPts val="0"/>
              </a:spcBef>
              <a:buNone/>
              <a:defRPr sz="1800" cap="none" baseline="0">
                <a:solidFill>
                  <a:srgbClr val="595959"/>
                </a:solidFill>
                <a:latin typeface="Arial"/>
                <a:cs typeface="Arial"/>
              </a:defRPr>
            </a:lvl1pPr>
          </a:lstStyle>
          <a:p>
            <a:pPr lvl="0"/>
            <a:r>
              <a:rPr lang="en-US"/>
              <a:t>Click to edit Master text styles</a:t>
            </a:r>
          </a:p>
        </p:txBody>
      </p:sp>
      <p:sp>
        <p:nvSpPr>
          <p:cNvPr id="9" name="Text Placeholder 10"/>
          <p:cNvSpPr>
            <a:spLocks noGrp="1"/>
          </p:cNvSpPr>
          <p:nvPr>
            <p:ph type="body" sz="quarter" idx="11"/>
          </p:nvPr>
        </p:nvSpPr>
        <p:spPr>
          <a:xfrm>
            <a:off x="592570" y="931415"/>
            <a:ext cx="6936942" cy="414338"/>
          </a:xfrm>
          <a:prstGeom prst="rect">
            <a:avLst/>
          </a:prstGeom>
        </p:spPr>
        <p:txBody>
          <a:bodyPr vert="horz" lIns="0" tIns="0" rIns="0" bIns="0"/>
          <a:lstStyle>
            <a:lvl1pPr algn="r">
              <a:buNone/>
              <a:defRPr sz="2700" b="1" cap="none">
                <a:solidFill>
                  <a:srgbClr val="418FDE"/>
                </a:solidFill>
                <a:latin typeface="Arial"/>
                <a:cs typeface="Arial"/>
              </a:defRPr>
            </a:lvl1pPr>
          </a:lstStyle>
          <a:p>
            <a:pPr lvl="0"/>
            <a:r>
              <a:rPr lang="en-US"/>
              <a:t>Click to edit Master text styles</a:t>
            </a:r>
          </a:p>
        </p:txBody>
      </p:sp>
      <p:sp>
        <p:nvSpPr>
          <p:cNvPr id="12" name="Text Placeholder 12"/>
          <p:cNvSpPr>
            <a:spLocks noGrp="1"/>
          </p:cNvSpPr>
          <p:nvPr>
            <p:ph type="body" sz="quarter" idx="12"/>
          </p:nvPr>
        </p:nvSpPr>
        <p:spPr>
          <a:xfrm>
            <a:off x="889692" y="2231743"/>
            <a:ext cx="6639820" cy="1297043"/>
          </a:xfrm>
          <a:prstGeom prst="rect">
            <a:avLst/>
          </a:prstGeom>
        </p:spPr>
        <p:txBody>
          <a:bodyPr vert="horz" lIns="0" tIns="0" rIns="0" bIns="0"/>
          <a:lstStyle>
            <a:lvl1pPr marL="0" indent="0" algn="r">
              <a:lnSpc>
                <a:spcPct val="100000"/>
              </a:lnSpc>
              <a:spcBef>
                <a:spcPts val="0"/>
              </a:spcBef>
              <a:buNone/>
              <a:defRPr sz="1800">
                <a:solidFill>
                  <a:srgbClr val="595959"/>
                </a:solidFill>
                <a:latin typeface="Arial"/>
                <a:cs typeface="Arial"/>
              </a:defRPr>
            </a:lvl1pPr>
            <a:lvl2pPr>
              <a:buNone/>
              <a:defRPr/>
            </a:lvl2pPr>
            <a:lvl3pPr>
              <a:buNone/>
              <a:defRPr/>
            </a:lvl3pPr>
            <a:lvl4pPr>
              <a:buNone/>
              <a:defRPr/>
            </a:lvl4pPr>
            <a:lvl5pPr>
              <a:buNone/>
              <a:defRPr/>
            </a:lvl5pPr>
          </a:lstStyle>
          <a:p>
            <a:pPr lvl="0"/>
            <a:r>
              <a:rPr lang="en-US"/>
              <a:t>Click to edit Master text styles</a:t>
            </a:r>
          </a:p>
        </p:txBody>
      </p:sp>
      <p:sp>
        <p:nvSpPr>
          <p:cNvPr id="13" name="Picture Placeholder 13"/>
          <p:cNvSpPr>
            <a:spLocks noGrp="1"/>
          </p:cNvSpPr>
          <p:nvPr>
            <p:ph type="pic" sz="quarter" idx="13"/>
          </p:nvPr>
        </p:nvSpPr>
        <p:spPr>
          <a:xfrm>
            <a:off x="889692" y="3855358"/>
            <a:ext cx="6639820" cy="2222500"/>
          </a:xfrm>
          <a:prstGeom prst="rect">
            <a:avLst/>
          </a:prstGeom>
        </p:spPr>
        <p:txBody>
          <a:bodyPr vert="horz"/>
          <a:lstStyle>
            <a:lvl1pPr algn="r">
              <a:defRPr sz="1200">
                <a:latin typeface="Arial"/>
                <a:cs typeface="Arial"/>
              </a:defRPr>
            </a:lvl1pPr>
          </a:lstStyle>
          <a:p>
            <a:pPr lvl="0"/>
            <a:r>
              <a:rPr lang="en-US" noProof="0"/>
              <a:t>Click icon to add picture</a:t>
            </a:r>
          </a:p>
        </p:txBody>
      </p:sp>
    </p:spTree>
    <p:extLst>
      <p:ext uri="{BB962C8B-B14F-4D97-AF65-F5344CB8AC3E}">
        <p14:creationId xmlns:p14="http://schemas.microsoft.com/office/powerpoint/2010/main" val="1994327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7_Title Slide">
    <p:spTree>
      <p:nvGrpSpPr>
        <p:cNvPr id="1" name=""/>
        <p:cNvGrpSpPr/>
        <p:nvPr/>
      </p:nvGrpSpPr>
      <p:grpSpPr>
        <a:xfrm>
          <a:off x="0" y="0"/>
          <a:ext cx="0" cy="0"/>
          <a:chOff x="0" y="0"/>
          <a:chExt cx="0" cy="0"/>
        </a:xfrm>
      </p:grpSpPr>
      <p:sp>
        <p:nvSpPr>
          <p:cNvPr id="5" name="Rectangle 4"/>
          <p:cNvSpPr/>
          <p:nvPr/>
        </p:nvSpPr>
        <p:spPr>
          <a:xfrm>
            <a:off x="0" y="1695450"/>
            <a:ext cx="7529513"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latin typeface="Arial"/>
            </a:endParaRPr>
          </a:p>
        </p:txBody>
      </p:sp>
      <p:sp>
        <p:nvSpPr>
          <p:cNvPr id="6" name="TextBox 5"/>
          <p:cNvSpPr txBox="1"/>
          <p:nvPr/>
        </p:nvSpPr>
        <p:spPr>
          <a:xfrm>
            <a:off x="6897688" y="6418263"/>
            <a:ext cx="631825" cy="100012"/>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650" b="1" dirty="0">
                <a:solidFill>
                  <a:srgbClr val="595959"/>
                </a:solidFill>
              </a:rPr>
              <a:t>Page </a:t>
            </a:r>
            <a:fld id="{D3AE41D8-68D9-6542-8D76-B4D88AED10E5}" type="slidenum">
              <a:rPr lang="en-US" sz="650" b="1" smtClean="0">
                <a:solidFill>
                  <a:srgbClr val="595959"/>
                </a:solidFill>
              </a:rPr>
              <a:pPr algn="r" eaLnBrk="1" hangingPunct="1">
                <a:defRPr/>
              </a:pPr>
              <a:t>‹#›</a:t>
            </a:fld>
            <a:endParaRPr lang="en-US" sz="650" b="1" dirty="0">
              <a:solidFill>
                <a:srgbClr val="595959"/>
              </a:solidFill>
            </a:endParaRPr>
          </a:p>
        </p:txBody>
      </p:sp>
      <p:sp>
        <p:nvSpPr>
          <p:cNvPr id="8" name="Text Placeholder 8"/>
          <p:cNvSpPr>
            <a:spLocks noGrp="1"/>
          </p:cNvSpPr>
          <p:nvPr>
            <p:ph type="body" sz="quarter" idx="10"/>
          </p:nvPr>
        </p:nvSpPr>
        <p:spPr>
          <a:xfrm>
            <a:off x="593036" y="760880"/>
            <a:ext cx="6936476" cy="120875"/>
          </a:xfrm>
          <a:prstGeom prst="rect">
            <a:avLst/>
          </a:prstGeom>
        </p:spPr>
        <p:txBody>
          <a:bodyPr vert="horz" lIns="0" tIns="0" rIns="0" bIns="0"/>
          <a:lstStyle>
            <a:lvl1pPr algn="r">
              <a:lnSpc>
                <a:spcPts val="1080"/>
              </a:lnSpc>
              <a:spcBef>
                <a:spcPts val="0"/>
              </a:spcBef>
              <a:buNone/>
              <a:defRPr sz="1800" cap="none" baseline="0">
                <a:solidFill>
                  <a:srgbClr val="595959"/>
                </a:solidFill>
                <a:latin typeface="Arial"/>
                <a:cs typeface="Arial"/>
              </a:defRPr>
            </a:lvl1pPr>
          </a:lstStyle>
          <a:p>
            <a:pPr lvl="0"/>
            <a:r>
              <a:rPr lang="en-US"/>
              <a:t>Click to edit Master text styles</a:t>
            </a:r>
          </a:p>
        </p:txBody>
      </p:sp>
      <p:sp>
        <p:nvSpPr>
          <p:cNvPr id="9" name="Text Placeholder 10"/>
          <p:cNvSpPr>
            <a:spLocks noGrp="1"/>
          </p:cNvSpPr>
          <p:nvPr>
            <p:ph type="body" sz="quarter" idx="11"/>
          </p:nvPr>
        </p:nvSpPr>
        <p:spPr>
          <a:xfrm>
            <a:off x="592570" y="931415"/>
            <a:ext cx="6936942" cy="414338"/>
          </a:xfrm>
          <a:prstGeom prst="rect">
            <a:avLst/>
          </a:prstGeom>
        </p:spPr>
        <p:txBody>
          <a:bodyPr vert="horz" lIns="0" tIns="0" rIns="0" bIns="0"/>
          <a:lstStyle>
            <a:lvl1pPr algn="r">
              <a:buNone/>
              <a:defRPr sz="2700" b="1" cap="none">
                <a:solidFill>
                  <a:srgbClr val="418FDE"/>
                </a:solidFill>
                <a:latin typeface="Arial"/>
                <a:cs typeface="Arial"/>
              </a:defRPr>
            </a:lvl1pPr>
          </a:lstStyle>
          <a:p>
            <a:pPr lvl="0"/>
            <a:r>
              <a:rPr lang="en-US"/>
              <a:t>Click to edit Master text styles</a:t>
            </a:r>
          </a:p>
        </p:txBody>
      </p:sp>
      <p:sp>
        <p:nvSpPr>
          <p:cNvPr id="13" name="Picture Placeholder 13"/>
          <p:cNvSpPr>
            <a:spLocks noGrp="1"/>
          </p:cNvSpPr>
          <p:nvPr>
            <p:ph type="pic" sz="quarter" idx="13"/>
          </p:nvPr>
        </p:nvSpPr>
        <p:spPr>
          <a:xfrm>
            <a:off x="889692" y="2086429"/>
            <a:ext cx="6639820" cy="3991429"/>
          </a:xfrm>
          <a:prstGeom prst="rect">
            <a:avLst/>
          </a:prstGeom>
        </p:spPr>
        <p:txBody>
          <a:bodyPr vert="horz"/>
          <a:lstStyle>
            <a:lvl1pPr algn="r">
              <a:defRPr sz="1200">
                <a:latin typeface="Arial"/>
                <a:cs typeface="Aria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3187363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4286" r:id="rId1"/>
    <p:sldLayoutId id="2147484287" r:id="rId2"/>
    <p:sldLayoutId id="2147484288" r:id="rId3"/>
    <p:sldLayoutId id="2147484289" r:id="rId4"/>
    <p:sldLayoutId id="2147484290" r:id="rId5"/>
    <p:sldLayoutId id="2147484291" r:id="rId6"/>
    <p:sldLayoutId id="2147484292" r:id="rId7"/>
    <p:sldLayoutId id="2147484293" r:id="rId8"/>
    <p:sldLayoutId id="2147484294" r:id="rId9"/>
    <p:sldLayoutId id="2147484295" r:id="rId10"/>
    <p:sldLayoutId id="2147484296" r:id="rId11"/>
    <p:sldLayoutId id="2147484297" r:id="rId12"/>
    <p:sldLayoutId id="2147484298" r:id="rId13"/>
    <p:sldLayoutId id="2147484299" r:id="rId14"/>
    <p:sldLayoutId id="2147484300" r:id="rId15"/>
  </p:sldLayoutIdLst>
  <p:hf sldNum="0" hdr="0" ftr="0"/>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ＭＳ Ｐゴシック" charset="0"/>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ＭＳ Ｐゴシック" charset="0"/>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ＭＳ Ｐゴシック" charset="0"/>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ＭＳ Ｐゴシック"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sv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32.svg"/><Relationship Id="rId2" Type="http://schemas.openxmlformats.org/officeDocument/2006/relationships/image" Target="../media/image31.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32.svg"/><Relationship Id="rId2" Type="http://schemas.openxmlformats.org/officeDocument/2006/relationships/image" Target="../media/image31.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32.svg"/><Relationship Id="rId2" Type="http://schemas.openxmlformats.org/officeDocument/2006/relationships/image" Target="../media/image31.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slides/_rels/slide5.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3.png"/><Relationship Id="rId7" Type="http://schemas.openxmlformats.org/officeDocument/2006/relationships/image" Target="../media/image15.svg"/><Relationship Id="rId2" Type="http://schemas.openxmlformats.org/officeDocument/2006/relationships/hyperlink" Target="http://data.unescwa.org/" TargetMode="External"/><Relationship Id="rId1" Type="http://schemas.openxmlformats.org/officeDocument/2006/relationships/slideLayout" Target="../slideLayouts/slideLayout4.xml"/><Relationship Id="rId6" Type="http://schemas.openxmlformats.org/officeDocument/2006/relationships/image" Target="../media/image14.png"/><Relationship Id="rId5" Type="http://schemas.openxmlformats.org/officeDocument/2006/relationships/image" Target="../media/image12.svg"/><Relationship Id="rId4" Type="http://schemas.openxmlformats.org/officeDocument/2006/relationships/image" Target="../media/image11.png"/><Relationship Id="rId9" Type="http://schemas.openxmlformats.org/officeDocument/2006/relationships/image" Target="../media/image17.svg"/></Relationships>
</file>

<file path=ppt/slides/_rels/slide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hyperlink" Target="https://www.earthobservations.org/index.php" TargetMode="External"/><Relationship Id="rId1" Type="http://schemas.openxmlformats.org/officeDocument/2006/relationships/slideLayout" Target="../slideLayouts/slideLayout4.xml"/><Relationship Id="rId5" Type="http://schemas.openxmlformats.org/officeDocument/2006/relationships/image" Target="../media/image19.gif"/><Relationship Id="rId4" Type="http://schemas.openxmlformats.org/officeDocument/2006/relationships/hyperlink" Target="http://ggim.un.org/knowledgebase/KnowledgebaseCategory17.aspx" TargetMode="External"/></Relationships>
</file>

<file path=ppt/slides/_rels/slide7.xml.rels><?xml version="1.0" encoding="UTF-8" standalone="yes"?>
<Relationships xmlns="http://schemas.openxmlformats.org/package/2006/relationships"><Relationship Id="rId8" Type="http://schemas.openxmlformats.org/officeDocument/2006/relationships/image" Target="../media/image26.svg"/><Relationship Id="rId3" Type="http://schemas.openxmlformats.org/officeDocument/2006/relationships/image" Target="../media/image21.png"/><Relationship Id="rId7" Type="http://schemas.openxmlformats.org/officeDocument/2006/relationships/image" Target="../media/image25.png"/><Relationship Id="rId2" Type="http://schemas.openxmlformats.org/officeDocument/2006/relationships/image" Target="../media/image20.png"/><Relationship Id="rId1" Type="http://schemas.openxmlformats.org/officeDocument/2006/relationships/slideLayout" Target="../slideLayouts/slideLayout4.xml"/><Relationship Id="rId6" Type="http://schemas.openxmlformats.org/officeDocument/2006/relationships/image" Target="../media/image24.svg"/><Relationship Id="rId5" Type="http://schemas.openxmlformats.org/officeDocument/2006/relationships/image" Target="../media/image23.png"/><Relationship Id="rId4" Type="http://schemas.openxmlformats.org/officeDocument/2006/relationships/image" Target="../media/image22.svg"/></Relationships>
</file>

<file path=ppt/slides/_rels/slide8.xml.rels><?xml version="1.0" encoding="UTF-8" standalone="yes"?>
<Relationships xmlns="http://schemas.openxmlformats.org/package/2006/relationships"><Relationship Id="rId3" Type="http://schemas.openxmlformats.org/officeDocument/2006/relationships/image" Target="../media/image19.gif"/><Relationship Id="rId7" Type="http://schemas.openxmlformats.org/officeDocument/2006/relationships/image" Target="../media/image30.svg"/><Relationship Id="rId2" Type="http://schemas.openxmlformats.org/officeDocument/2006/relationships/hyperlink" Target="http://ggim.un.org/knowledgebase/KnowledgebaseCategory17.aspx" TargetMode="External"/><Relationship Id="rId1" Type="http://schemas.openxmlformats.org/officeDocument/2006/relationships/slideLayout" Target="../slideLayouts/slideLayout4.xml"/><Relationship Id="rId6" Type="http://schemas.openxmlformats.org/officeDocument/2006/relationships/image" Target="../media/image29.png"/><Relationship Id="rId5" Type="http://schemas.openxmlformats.org/officeDocument/2006/relationships/image" Target="../media/image28.svg"/><Relationship Id="rId4" Type="http://schemas.openxmlformats.org/officeDocument/2006/relationships/image" Target="../media/image27.png"/></Relationships>
</file>

<file path=ppt/slides/_rels/slide9.xml.rels><?xml version="1.0" encoding="UTF-8" standalone="yes"?>
<Relationships xmlns="http://schemas.openxmlformats.org/package/2006/relationships"><Relationship Id="rId2" Type="http://schemas.openxmlformats.org/officeDocument/2006/relationships/hyperlink" Target="https://www.unescwa.org/sites/www.unescwa.org/files/events/files/afq_ltknwlwjy_wlbtkr_fy_lhst_lrsmy.pdf"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BF2616F9-424B-45AF-BF1C-D4456E775009}"/>
              </a:ext>
            </a:extLst>
          </p:cNvPr>
          <p:cNvSpPr txBox="1">
            <a:spLocks/>
          </p:cNvSpPr>
          <p:nvPr/>
        </p:nvSpPr>
        <p:spPr bwMode="auto">
          <a:xfrm>
            <a:off x="1435473" y="324192"/>
            <a:ext cx="7269256" cy="153150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cs typeface="ＭＳ Ｐゴシック" charset="0"/>
              </a:defRPr>
            </a:lvl2pPr>
            <a:lvl3pPr marL="1143000" indent="-228600" eaLnBrk="0" hangingPunct="0">
              <a:defRPr sz="2400">
                <a:solidFill>
                  <a:schemeClr val="tx1"/>
                </a:solidFill>
                <a:latin typeface="Arial" charset="0"/>
                <a:ea typeface="ＭＳ Ｐゴシック" charset="0"/>
                <a:cs typeface="ＭＳ Ｐゴシック" charset="0"/>
              </a:defRPr>
            </a:lvl3pPr>
            <a:lvl4pPr marL="1600200" indent="-228600" eaLnBrk="0" hangingPunct="0">
              <a:defRPr sz="2400">
                <a:solidFill>
                  <a:schemeClr val="tx1"/>
                </a:solidFill>
                <a:latin typeface="Arial" charset="0"/>
                <a:ea typeface="ＭＳ Ｐゴシック" charset="0"/>
                <a:cs typeface="ＭＳ Ｐゴシック" charset="0"/>
              </a:defRPr>
            </a:lvl4pPr>
            <a:lvl5pPr marL="2057400" indent="-228600" eaLnBrk="0" hangingPunct="0">
              <a:defRPr sz="2400">
                <a:solidFill>
                  <a:schemeClr val="tx1"/>
                </a:solidFill>
                <a:latin typeface="Arial"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9pPr>
          </a:lstStyle>
          <a:p>
            <a:pPr lvl="0" algn="justLow" defTabSz="914400" rtl="1">
              <a:tabLst>
                <a:tab pos="457200" algn="l"/>
                <a:tab pos="809625" algn="l"/>
              </a:tabLst>
            </a:pPr>
            <a:r>
              <a:rPr lang="ar-SA" altLang="en-US" sz="2800" dirty="0">
                <a:latin typeface="Arial" panose="020B0604020202020204" pitchFamily="34" charset="0"/>
                <a:ea typeface="PMingLiU" panose="02020500000000000000" pitchFamily="18" charset="-120"/>
                <a:cs typeface="Arial" panose="020B0604020202020204" pitchFamily="34" charset="0"/>
              </a:rPr>
              <a:t>اللجنة الإحصائية</a:t>
            </a:r>
            <a:endParaRPr lang="en-US" altLang="en-US" sz="900" dirty="0"/>
          </a:p>
          <a:p>
            <a:pPr lvl="0" algn="justLow" defTabSz="914400" rtl="1">
              <a:tabLst>
                <a:tab pos="457200" algn="l"/>
                <a:tab pos="809625" algn="l"/>
              </a:tabLst>
            </a:pPr>
            <a:r>
              <a:rPr lang="ar-SA" altLang="en-US" sz="2800" dirty="0">
                <a:latin typeface="Arial" panose="020B0604020202020204" pitchFamily="34" charset="0"/>
                <a:ea typeface="PMingLiU" panose="02020500000000000000" pitchFamily="18" charset="-120"/>
                <a:cs typeface="Arial" panose="020B0604020202020204" pitchFamily="34" charset="0"/>
              </a:rPr>
              <a:t>الدورة الثا</a:t>
            </a:r>
            <a:r>
              <a:rPr lang="ar-LB" altLang="en-US" sz="2800" dirty="0">
                <a:latin typeface="Arial" panose="020B0604020202020204" pitchFamily="34" charset="0"/>
                <a:ea typeface="PMingLiU" panose="02020500000000000000" pitchFamily="18" charset="-120"/>
                <a:cs typeface="Arial" panose="020B0604020202020204" pitchFamily="34" charset="0"/>
              </a:rPr>
              <a:t>لثة</a:t>
            </a:r>
            <a:r>
              <a:rPr lang="ar-SA" altLang="en-US" sz="2800" dirty="0">
                <a:latin typeface="Arial" panose="020B0604020202020204" pitchFamily="34" charset="0"/>
                <a:ea typeface="PMingLiU" panose="02020500000000000000" pitchFamily="18" charset="-120"/>
                <a:cs typeface="Arial" panose="020B0604020202020204" pitchFamily="34" charset="0"/>
              </a:rPr>
              <a:t> عشرة</a:t>
            </a:r>
            <a:endParaRPr lang="en-US" altLang="en-US" sz="900" dirty="0"/>
          </a:p>
          <a:p>
            <a:pPr lvl="0" algn="justLow" defTabSz="914400" rtl="1">
              <a:tabLst>
                <a:tab pos="457200" algn="l"/>
                <a:tab pos="809625" algn="l"/>
              </a:tabLst>
            </a:pPr>
            <a:r>
              <a:rPr lang="ar-SA" altLang="en-US" sz="2800" dirty="0">
                <a:latin typeface="Arial" panose="020B0604020202020204" pitchFamily="34" charset="0"/>
                <a:ea typeface="PMingLiU" panose="02020500000000000000" pitchFamily="18" charset="-120"/>
                <a:cs typeface="Arial" panose="020B0604020202020204" pitchFamily="34" charset="0"/>
              </a:rPr>
              <a:t>بيروت، </a:t>
            </a:r>
            <a:r>
              <a:rPr lang="ar-SA" altLang="en-US" sz="2000" dirty="0">
                <a:latin typeface="Arial" panose="020B0604020202020204" pitchFamily="34" charset="0"/>
                <a:ea typeface="PMingLiU" panose="02020500000000000000" pitchFamily="18" charset="-120"/>
                <a:cs typeface="Arial" panose="020B0604020202020204" pitchFamily="34" charset="0"/>
              </a:rPr>
              <a:t>29-30</a:t>
            </a:r>
            <a:r>
              <a:rPr lang="ar-SA" altLang="en-US" sz="2800" dirty="0">
                <a:latin typeface="Arial" panose="020B0604020202020204" pitchFamily="34" charset="0"/>
                <a:ea typeface="PMingLiU" panose="02020500000000000000" pitchFamily="18" charset="-120"/>
                <a:cs typeface="Arial" panose="020B0604020202020204" pitchFamily="34" charset="0"/>
              </a:rPr>
              <a:t> كانون </a:t>
            </a:r>
            <a:r>
              <a:rPr lang="ar-LB" altLang="en-US" sz="2800" dirty="0">
                <a:latin typeface="Arial" panose="020B0604020202020204" pitchFamily="34" charset="0"/>
                <a:ea typeface="PMingLiU" panose="02020500000000000000" pitchFamily="18" charset="-120"/>
                <a:cs typeface="Arial" panose="020B0604020202020204" pitchFamily="34" charset="0"/>
              </a:rPr>
              <a:t>ال</a:t>
            </a:r>
            <a:r>
              <a:rPr lang="ar-SA" altLang="en-US" sz="2800" dirty="0">
                <a:latin typeface="Arial" panose="020B0604020202020204" pitchFamily="34" charset="0"/>
                <a:ea typeface="PMingLiU" panose="02020500000000000000" pitchFamily="18" charset="-120"/>
                <a:cs typeface="Arial" panose="020B0604020202020204" pitchFamily="34" charset="0"/>
              </a:rPr>
              <a:t>ثاني/يناير </a:t>
            </a:r>
            <a:r>
              <a:rPr lang="ar-SA" altLang="en-US" sz="2000" dirty="0">
                <a:latin typeface="Arial" panose="020B0604020202020204" pitchFamily="34" charset="0"/>
                <a:ea typeface="PMingLiU" panose="02020500000000000000" pitchFamily="18" charset="-120"/>
                <a:cs typeface="Arial" panose="020B0604020202020204" pitchFamily="34" charset="0"/>
              </a:rPr>
              <a:t>2019</a:t>
            </a:r>
            <a:endParaRPr lang="ar-SA" altLang="en-US" sz="3600" dirty="0">
              <a:latin typeface="Arial" panose="020B0604020202020204" pitchFamily="34" charset="0"/>
              <a:cs typeface="Arial" panose="020B0604020202020204" pitchFamily="34" charset="0"/>
            </a:endParaRPr>
          </a:p>
          <a:p>
            <a:pPr algn="r" rtl="1" eaLnBrk="1" hangingPunct="1">
              <a:buFont typeface="Arial" charset="0"/>
              <a:buNone/>
            </a:pPr>
            <a:endParaRPr lang="en-US" sz="2800" dirty="0">
              <a:solidFill>
                <a:srgbClr val="595959"/>
              </a:solidFill>
              <a:ea typeface="Arial" charset="0"/>
              <a:cs typeface="Arial" charset="0"/>
            </a:endParaRPr>
          </a:p>
        </p:txBody>
      </p:sp>
      <p:pic>
        <p:nvPicPr>
          <p:cNvPr id="6" name="Picture 1">
            <a:extLst>
              <a:ext uri="{FF2B5EF4-FFF2-40B4-BE49-F238E27FC236}">
                <a16:creationId xmlns:a16="http://schemas.microsoft.com/office/drawing/2014/main" id="{C82A84B5-EF3A-4D52-865F-D5F293078E7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9271" y="324192"/>
            <a:ext cx="719138" cy="719138"/>
          </a:xfrm>
          <a:prstGeom prst="rect">
            <a:avLst/>
          </a:prstGeom>
          <a:noFill/>
          <a:extLst>
            <a:ext uri="{909E8E84-426E-40DD-AFC4-6F175D3DCCD1}">
              <a14:hiddenFill xmlns:a14="http://schemas.microsoft.com/office/drawing/2010/main">
                <a:solidFill>
                  <a:srgbClr val="FFFFFF"/>
                </a:solidFill>
              </a14:hiddenFill>
            </a:ext>
          </a:extLst>
        </p:spPr>
      </p:pic>
      <p:sp>
        <p:nvSpPr>
          <p:cNvPr id="7" name="Text Placeholder 5">
            <a:extLst>
              <a:ext uri="{FF2B5EF4-FFF2-40B4-BE49-F238E27FC236}">
                <a16:creationId xmlns:a16="http://schemas.microsoft.com/office/drawing/2014/main" id="{7BDFC85D-8AD2-468C-AB81-DB0265DCC54B}"/>
              </a:ext>
            </a:extLst>
          </p:cNvPr>
          <p:cNvSpPr txBox="1">
            <a:spLocks/>
          </p:cNvSpPr>
          <p:nvPr/>
        </p:nvSpPr>
        <p:spPr bwMode="auto">
          <a:xfrm>
            <a:off x="417902" y="3706906"/>
            <a:ext cx="5944798" cy="259080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cs typeface="ＭＳ Ｐゴシック" charset="0"/>
              </a:defRPr>
            </a:lvl2pPr>
            <a:lvl3pPr marL="1143000" indent="-228600" eaLnBrk="0" hangingPunct="0">
              <a:defRPr sz="2400">
                <a:solidFill>
                  <a:schemeClr val="tx1"/>
                </a:solidFill>
                <a:latin typeface="Arial" charset="0"/>
                <a:ea typeface="ＭＳ Ｐゴシック" charset="0"/>
                <a:cs typeface="ＭＳ Ｐゴシック" charset="0"/>
              </a:defRPr>
            </a:lvl3pPr>
            <a:lvl4pPr marL="1600200" indent="-228600" eaLnBrk="0" hangingPunct="0">
              <a:defRPr sz="2400">
                <a:solidFill>
                  <a:schemeClr val="tx1"/>
                </a:solidFill>
                <a:latin typeface="Arial" charset="0"/>
                <a:ea typeface="ＭＳ Ｐゴシック" charset="0"/>
                <a:cs typeface="ＭＳ Ｐゴシック" charset="0"/>
              </a:defRPr>
            </a:lvl4pPr>
            <a:lvl5pPr marL="2057400" indent="-228600" eaLnBrk="0" hangingPunct="0">
              <a:defRPr sz="2400">
                <a:solidFill>
                  <a:schemeClr val="tx1"/>
                </a:solidFill>
                <a:latin typeface="Arial"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9pPr>
          </a:lstStyle>
          <a:p>
            <a:pPr algn="r" rtl="1" eaLnBrk="1" hangingPunct="1">
              <a:buFont typeface="Arial" charset="0"/>
              <a:buNone/>
            </a:pPr>
            <a:r>
              <a:rPr lang="en-US" sz="3200" b="1" dirty="0">
                <a:solidFill>
                  <a:schemeClr val="bg1"/>
                </a:solidFill>
                <a:ea typeface="Arial" charset="0"/>
                <a:cs typeface="Arial" charset="0"/>
              </a:rPr>
              <a:t>5</a:t>
            </a:r>
            <a:r>
              <a:rPr lang="ar-LB" sz="3200" b="1" dirty="0">
                <a:solidFill>
                  <a:schemeClr val="bg1"/>
                </a:solidFill>
                <a:ea typeface="Arial" charset="0"/>
                <a:cs typeface="Arial" charset="0"/>
              </a:rPr>
              <a:t>	</a:t>
            </a:r>
            <a:endParaRPr lang="en-US" sz="3200" b="1" dirty="0">
              <a:solidFill>
                <a:schemeClr val="bg1"/>
              </a:solidFill>
              <a:ea typeface="Arial" charset="0"/>
              <a:cs typeface="Arial" charset="0"/>
            </a:endParaRPr>
          </a:p>
          <a:p>
            <a:pPr algn="r" rtl="1" eaLnBrk="1" hangingPunct="1">
              <a:buFont typeface="Arial" charset="0"/>
              <a:buNone/>
            </a:pPr>
            <a:endParaRPr lang="en-US" sz="3200" b="1" dirty="0">
              <a:solidFill>
                <a:schemeClr val="bg1"/>
              </a:solidFill>
              <a:ea typeface="Arial" charset="0"/>
              <a:cs typeface="Arial" charset="0"/>
            </a:endParaRPr>
          </a:p>
          <a:p>
            <a:pPr algn="r" rtl="1" eaLnBrk="1" hangingPunct="1">
              <a:buFont typeface="Arial" charset="0"/>
              <a:buNone/>
            </a:pPr>
            <a:r>
              <a:rPr lang="ar-LB" sz="3200" b="1" dirty="0">
                <a:solidFill>
                  <a:schemeClr val="bg1"/>
                </a:solidFill>
                <a:ea typeface="Arial" charset="0"/>
                <a:cs typeface="Arial" charset="0"/>
              </a:rPr>
              <a:t>آفاق التكنولوجيا والابتكار في الإحصاءات الرسمية - </a:t>
            </a:r>
            <a:r>
              <a:rPr lang="ar-LB" sz="3200" b="1" i="1" dirty="0">
                <a:solidFill>
                  <a:schemeClr val="bg1"/>
                </a:solidFill>
                <a:ea typeface="Arial" charset="0"/>
                <a:cs typeface="Arial" charset="0"/>
              </a:rPr>
              <a:t>تمهيد والتوصيات المقترحة</a:t>
            </a:r>
          </a:p>
          <a:p>
            <a:pPr algn="r" rtl="1" eaLnBrk="1" hangingPunct="1">
              <a:buFont typeface="Arial" charset="0"/>
              <a:buNone/>
            </a:pPr>
            <a:endParaRPr lang="en-US" sz="1600" b="1" dirty="0">
              <a:solidFill>
                <a:schemeClr val="bg1"/>
              </a:solidFill>
              <a:ea typeface="Arial" charset="0"/>
              <a:cs typeface="Arial" charset="0"/>
            </a:endParaRPr>
          </a:p>
          <a:p>
            <a:pPr lvl="1" algn="r" rtl="1" eaLnBrk="1" hangingPunct="1"/>
            <a:r>
              <a:rPr lang="en-US" sz="1600" b="1" dirty="0">
                <a:solidFill>
                  <a:schemeClr val="bg1"/>
                </a:solidFill>
                <a:ea typeface="Arial" charset="0"/>
                <a:cs typeface="Arial" charset="0"/>
              </a:rPr>
              <a:t> (E/ESCWA/C.1/2019/4)        </a:t>
            </a:r>
          </a:p>
        </p:txBody>
      </p:sp>
      <p:cxnSp>
        <p:nvCxnSpPr>
          <p:cNvPr id="8" name="Straight Connector 7">
            <a:extLst>
              <a:ext uri="{FF2B5EF4-FFF2-40B4-BE49-F238E27FC236}">
                <a16:creationId xmlns:a16="http://schemas.microsoft.com/office/drawing/2014/main" id="{72626B86-D6B5-4FD5-9240-CA6A0C220A8E}"/>
              </a:ext>
            </a:extLst>
          </p:cNvPr>
          <p:cNvCxnSpPr>
            <a:cxnSpLocks/>
          </p:cNvCxnSpPr>
          <p:nvPr/>
        </p:nvCxnSpPr>
        <p:spPr>
          <a:xfrm>
            <a:off x="6352761" y="3706906"/>
            <a:ext cx="9939" cy="3151094"/>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cxnSp>
        <p:nvCxnSpPr>
          <p:cNvPr id="9" name="Straight Connector 8">
            <a:extLst>
              <a:ext uri="{FF2B5EF4-FFF2-40B4-BE49-F238E27FC236}">
                <a16:creationId xmlns:a16="http://schemas.microsoft.com/office/drawing/2014/main" id="{ADF195E9-9B42-471B-8769-70BF2D50DB96}"/>
              </a:ext>
            </a:extLst>
          </p:cNvPr>
          <p:cNvCxnSpPr/>
          <p:nvPr/>
        </p:nvCxnSpPr>
        <p:spPr>
          <a:xfrm flipH="1">
            <a:off x="5876925" y="4229100"/>
            <a:ext cx="475836"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4" name="Oval 3">
            <a:extLst>
              <a:ext uri="{FF2B5EF4-FFF2-40B4-BE49-F238E27FC236}">
                <a16:creationId xmlns:a16="http://schemas.microsoft.com/office/drawing/2014/main" id="{0CA7663C-D7E3-4D50-95EA-93207726B9A9}"/>
              </a:ext>
            </a:extLst>
          </p:cNvPr>
          <p:cNvSpPr/>
          <p:nvPr/>
        </p:nvSpPr>
        <p:spPr>
          <a:xfrm>
            <a:off x="5092117" y="3818355"/>
            <a:ext cx="643553" cy="643553"/>
          </a:xfrm>
          <a:prstGeom prst="ellipse">
            <a:avLst/>
          </a:prstGeom>
          <a:solidFill>
            <a:schemeClr val="bg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pic>
        <p:nvPicPr>
          <p:cNvPr id="13" name="Graphic 12" descr="Processor">
            <a:extLst>
              <a:ext uri="{FF2B5EF4-FFF2-40B4-BE49-F238E27FC236}">
                <a16:creationId xmlns:a16="http://schemas.microsoft.com/office/drawing/2014/main" id="{2F5E1DB8-C560-4541-828E-94BBB85B65E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131813" y="3858051"/>
            <a:ext cx="564160" cy="56416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3"/>
          <p:cNvSpPr txBox="1">
            <a:spLocks noGrp="1"/>
          </p:cNvSpPr>
          <p:nvPr>
            <p:ph type="ctrTitle"/>
          </p:nvPr>
        </p:nvSpPr>
        <p:spPr bwMode="auto">
          <a:xfrm>
            <a:off x="2460404" y="1801923"/>
            <a:ext cx="6624638" cy="63270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eaLnBrk="0" hangingPunct="0"/>
            <a:r>
              <a:rPr lang="ar-LB" sz="3200" dirty="0">
                <a:solidFill>
                  <a:schemeClr val="accent1"/>
                </a:solidFill>
                <a:latin typeface="Arial" charset="0"/>
                <a:ea typeface="Arial" charset="0"/>
                <a:cs typeface="Arial" charset="0"/>
              </a:rPr>
              <a:t>التوصيات</a:t>
            </a:r>
            <a:r>
              <a:rPr lang="ar-LB" sz="3600" dirty="0">
                <a:solidFill>
                  <a:schemeClr val="accent1"/>
                </a:solidFill>
                <a:latin typeface="Arial" charset="0"/>
                <a:ea typeface="Arial" charset="0"/>
                <a:cs typeface="Arial" charset="0"/>
              </a:rPr>
              <a:t> المقترحة من قبل اللجنة</a:t>
            </a:r>
            <a:endParaRPr lang="en-US" sz="3600" dirty="0">
              <a:solidFill>
                <a:schemeClr val="accent1"/>
              </a:solidFill>
              <a:latin typeface="Arial" charset="0"/>
              <a:ea typeface="Arial" charset="0"/>
              <a:cs typeface="Arial" charset="0"/>
            </a:endParaRPr>
          </a:p>
        </p:txBody>
      </p:sp>
      <p:sp>
        <p:nvSpPr>
          <p:cNvPr id="2" name="Rectangle 1">
            <a:extLst>
              <a:ext uri="{FF2B5EF4-FFF2-40B4-BE49-F238E27FC236}">
                <a16:creationId xmlns:a16="http://schemas.microsoft.com/office/drawing/2014/main" id="{6FC29909-1F82-472A-9ED3-E0DD1CA81944}"/>
              </a:ext>
            </a:extLst>
          </p:cNvPr>
          <p:cNvSpPr/>
          <p:nvPr/>
        </p:nvSpPr>
        <p:spPr>
          <a:xfrm>
            <a:off x="1407319" y="4072071"/>
            <a:ext cx="4365404" cy="1292662"/>
          </a:xfrm>
          <a:prstGeom prst="rect">
            <a:avLst/>
          </a:prstGeom>
        </p:spPr>
        <p:txBody>
          <a:bodyPr wrap="square">
            <a:spAutoFit/>
          </a:bodyPr>
          <a:lstStyle/>
          <a:p>
            <a:pPr algn="r" rtl="1" eaLnBrk="1" hangingPunct="1">
              <a:buFont typeface="Arial" charset="0"/>
              <a:buNone/>
            </a:pPr>
            <a:r>
              <a:rPr lang="ar-LB" sz="3900" b="1" dirty="0">
                <a:solidFill>
                  <a:schemeClr val="bg2"/>
                </a:solidFill>
                <a:ea typeface="Arial" charset="0"/>
                <a:cs typeface="Arial" charset="0"/>
              </a:rPr>
              <a:t>آفاق </a:t>
            </a:r>
            <a:r>
              <a:rPr lang="ar-LB" sz="3900" b="1" dirty="0">
                <a:solidFill>
                  <a:schemeClr val="bg2"/>
                </a:solidFill>
                <a:cs typeface="Arial" charset="0"/>
              </a:rPr>
              <a:t>التكنولوجيا والابتكار</a:t>
            </a:r>
            <a:endParaRPr lang="en-US" sz="3900" b="1" dirty="0">
              <a:solidFill>
                <a:schemeClr val="bg2"/>
              </a:solidFill>
              <a:cs typeface="Arial" charset="0"/>
            </a:endParaRPr>
          </a:p>
          <a:p>
            <a:pPr algn="r" rtl="1" eaLnBrk="1" hangingPunct="1">
              <a:buFont typeface="Arial" charset="0"/>
              <a:buNone/>
            </a:pPr>
            <a:r>
              <a:rPr lang="ar-LB" sz="3900" b="1" dirty="0">
                <a:solidFill>
                  <a:schemeClr val="bg2"/>
                </a:solidFill>
                <a:cs typeface="Arial" charset="0"/>
              </a:rPr>
              <a:t>في الإحصاءات الرسمية</a:t>
            </a:r>
          </a:p>
        </p:txBody>
      </p:sp>
      <p:cxnSp>
        <p:nvCxnSpPr>
          <p:cNvPr id="11" name="Straight Connector 10">
            <a:extLst>
              <a:ext uri="{FF2B5EF4-FFF2-40B4-BE49-F238E27FC236}">
                <a16:creationId xmlns:a16="http://schemas.microsoft.com/office/drawing/2014/main" id="{AD0FF6D3-779D-4A95-BF82-327A308E7F59}"/>
              </a:ext>
            </a:extLst>
          </p:cNvPr>
          <p:cNvCxnSpPr>
            <a:cxnSpLocks/>
          </p:cNvCxnSpPr>
          <p:nvPr/>
        </p:nvCxnSpPr>
        <p:spPr>
          <a:xfrm>
            <a:off x="5943600" y="4014788"/>
            <a:ext cx="0" cy="1407229"/>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3477824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 Placeholder 2"/>
          <p:cNvSpPr>
            <a:spLocks noGrp="1"/>
          </p:cNvSpPr>
          <p:nvPr>
            <p:ph type="body" sz="quarter" idx="11"/>
          </p:nvPr>
        </p:nvSpPr>
        <p:spPr bwMode="auto">
          <a:xfrm>
            <a:off x="11907" y="1017275"/>
            <a:ext cx="7527925" cy="414337"/>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rtl="1"/>
            <a:r>
              <a:rPr lang="ar-LB" sz="3200" dirty="0">
                <a:solidFill>
                  <a:schemeClr val="accent5">
                    <a:lumMod val="50000"/>
                  </a:schemeClr>
                </a:solidFill>
                <a:latin typeface="Arial" charset="0"/>
                <a:ea typeface="Arial" charset="0"/>
                <a:cs typeface="Arial" charset="0"/>
              </a:rPr>
              <a:t>التوصيات المقترحة</a:t>
            </a:r>
            <a:r>
              <a:rPr lang="en-US" sz="3200" dirty="0">
                <a:solidFill>
                  <a:schemeClr val="accent5">
                    <a:lumMod val="50000"/>
                  </a:schemeClr>
                </a:solidFill>
                <a:latin typeface="Arial" charset="0"/>
                <a:ea typeface="Arial" charset="0"/>
                <a:cs typeface="Arial" charset="0"/>
              </a:rPr>
              <a:t>                                     </a:t>
            </a:r>
            <a:r>
              <a:rPr lang="ar-LB" sz="3200" dirty="0">
                <a:solidFill>
                  <a:schemeClr val="accent5">
                    <a:lumMod val="50000"/>
                  </a:schemeClr>
                </a:solidFill>
                <a:latin typeface="Arial" charset="0"/>
                <a:ea typeface="Arial" charset="0"/>
                <a:cs typeface="Arial" charset="0"/>
              </a:rPr>
              <a:t> </a:t>
            </a:r>
            <a:r>
              <a:rPr lang="ar-LB" sz="2400" dirty="0">
                <a:solidFill>
                  <a:schemeClr val="bg1">
                    <a:lumMod val="50000"/>
                  </a:schemeClr>
                </a:solidFill>
                <a:latin typeface="Arial" charset="0"/>
                <a:ea typeface="Arial" charset="0"/>
                <a:cs typeface="Arial" charset="0"/>
              </a:rPr>
              <a:t>1/3</a:t>
            </a:r>
            <a:r>
              <a:rPr lang="en-US" sz="3200" dirty="0">
                <a:latin typeface="Arial" charset="0"/>
                <a:ea typeface="Arial" charset="0"/>
                <a:cs typeface="Arial" charset="0"/>
              </a:rPr>
              <a:t> </a:t>
            </a:r>
          </a:p>
        </p:txBody>
      </p:sp>
      <p:sp>
        <p:nvSpPr>
          <p:cNvPr id="22530" name="Text Placeholder 3"/>
          <p:cNvSpPr>
            <a:spLocks noGrp="1"/>
          </p:cNvSpPr>
          <p:nvPr>
            <p:ph type="body" sz="quarter" idx="14"/>
          </p:nvPr>
        </p:nvSpPr>
        <p:spPr bwMode="auto">
          <a:xfrm>
            <a:off x="174715" y="1982451"/>
            <a:ext cx="7917656" cy="4181466"/>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indent="0" rtl="1">
              <a:spcAft>
                <a:spcPts val="1200"/>
              </a:spcAft>
              <a:defRPr/>
            </a:pPr>
            <a:r>
              <a:rPr lang="ar-LB" sz="2400" dirty="0">
                <a:solidFill>
                  <a:schemeClr val="bg2">
                    <a:lumMod val="25000"/>
                  </a:schemeClr>
                </a:solidFill>
              </a:rPr>
              <a:t>ا</a:t>
            </a:r>
            <a:r>
              <a:rPr lang="ar-SA" sz="2400" dirty="0">
                <a:solidFill>
                  <a:schemeClr val="bg2">
                    <a:lumMod val="25000"/>
                  </a:schemeClr>
                </a:solidFill>
              </a:rPr>
              <a:t>عتب</a:t>
            </a:r>
            <a:r>
              <a:rPr lang="ar-LB" sz="2400" dirty="0">
                <a:solidFill>
                  <a:schemeClr val="bg2">
                    <a:lumMod val="25000"/>
                  </a:schemeClr>
                </a:solidFill>
              </a:rPr>
              <a:t>ا</a:t>
            </a:r>
            <a:r>
              <a:rPr lang="ar-SA" sz="2400" dirty="0">
                <a:solidFill>
                  <a:schemeClr val="bg2">
                    <a:lumMod val="25000"/>
                  </a:schemeClr>
                </a:solidFill>
              </a:rPr>
              <a:t>ر الجغرافيا وسيلة رئيسية للإحصاء ولتوفير هيكلية لجمع البيانات وتجهيزها وتخزينها وتصنيفها ونشرها، </a:t>
            </a:r>
            <a:r>
              <a:rPr lang="ar-LB" sz="2400" dirty="0">
                <a:solidFill>
                  <a:schemeClr val="bg2">
                    <a:lumMod val="25000"/>
                  </a:schemeClr>
                </a:solidFill>
              </a:rPr>
              <a:t>بهدف</a:t>
            </a:r>
            <a:r>
              <a:rPr lang="ar-SA" sz="2400" dirty="0">
                <a:solidFill>
                  <a:schemeClr val="bg2">
                    <a:lumMod val="25000"/>
                  </a:schemeClr>
                </a:solidFill>
              </a:rPr>
              <a:t> الارتقاء بجودة الإحصاءات الرسمية.</a:t>
            </a:r>
            <a:endParaRPr lang="ar-LB" sz="2400" dirty="0">
              <a:solidFill>
                <a:schemeClr val="bg2">
                  <a:lumMod val="25000"/>
                </a:schemeClr>
              </a:solidFill>
            </a:endParaRPr>
          </a:p>
          <a:p>
            <a:pPr indent="0" rtl="1">
              <a:spcAft>
                <a:spcPts val="1200"/>
              </a:spcAft>
              <a:defRPr/>
            </a:pPr>
            <a:endParaRPr lang="en-US" sz="1400" dirty="0">
              <a:solidFill>
                <a:schemeClr val="bg2">
                  <a:lumMod val="25000"/>
                </a:schemeClr>
              </a:solidFill>
            </a:endParaRPr>
          </a:p>
          <a:p>
            <a:pPr indent="0" rtl="1">
              <a:spcAft>
                <a:spcPts val="1200"/>
              </a:spcAft>
              <a:defRPr/>
            </a:pPr>
            <a:r>
              <a:rPr lang="ar-LB" sz="2400" dirty="0">
                <a:solidFill>
                  <a:schemeClr val="bg2">
                    <a:lumMod val="25000"/>
                  </a:schemeClr>
                </a:solidFill>
              </a:rPr>
              <a:t>تضمين</a:t>
            </a:r>
            <a:r>
              <a:rPr lang="ar-SA" sz="2400" dirty="0">
                <a:solidFill>
                  <a:schemeClr val="bg2">
                    <a:lumMod val="25000"/>
                  </a:schemeClr>
                </a:solidFill>
              </a:rPr>
              <a:t> الجغرافيا في نُظم</a:t>
            </a:r>
            <a:r>
              <a:rPr lang="ar-LB" sz="2400" dirty="0">
                <a:solidFill>
                  <a:schemeClr val="bg2">
                    <a:lumMod val="25000"/>
                  </a:schemeClr>
                </a:solidFill>
              </a:rPr>
              <a:t> الإحصاء</a:t>
            </a:r>
            <a:r>
              <a:rPr lang="ar-SA" sz="2400" dirty="0">
                <a:solidFill>
                  <a:schemeClr val="bg2">
                    <a:lumMod val="25000"/>
                  </a:schemeClr>
                </a:solidFill>
              </a:rPr>
              <a:t> وعملياتها الوطنية، </a:t>
            </a:r>
            <a:r>
              <a:rPr lang="ar-LB" sz="2400" dirty="0">
                <a:solidFill>
                  <a:schemeClr val="bg2">
                    <a:lumMod val="25000"/>
                  </a:schemeClr>
                </a:solidFill>
              </a:rPr>
              <a:t>يُمكّن ال</a:t>
            </a:r>
            <a:r>
              <a:rPr lang="ar-SA" sz="2400" dirty="0">
                <a:solidFill>
                  <a:schemeClr val="bg2">
                    <a:lumMod val="25000"/>
                  </a:schemeClr>
                </a:solidFill>
              </a:rPr>
              <a:t>أجهزة </a:t>
            </a:r>
            <a:r>
              <a:rPr lang="ar-LB" sz="2400" dirty="0">
                <a:solidFill>
                  <a:schemeClr val="bg2">
                    <a:lumMod val="25000"/>
                  </a:schemeClr>
                </a:solidFill>
              </a:rPr>
              <a:t>ال</a:t>
            </a:r>
            <a:r>
              <a:rPr lang="ar-SA" sz="2400" dirty="0">
                <a:solidFill>
                  <a:schemeClr val="bg2">
                    <a:lumMod val="25000"/>
                  </a:schemeClr>
                </a:solidFill>
              </a:rPr>
              <a:t>إحصائية </a:t>
            </a:r>
            <a:r>
              <a:rPr lang="ar-LB" sz="2400" dirty="0">
                <a:solidFill>
                  <a:schemeClr val="bg2">
                    <a:lumMod val="25000"/>
                  </a:schemeClr>
                </a:solidFill>
              </a:rPr>
              <a:t>ال</a:t>
            </a:r>
            <a:r>
              <a:rPr lang="ar-SA" sz="2400" dirty="0">
                <a:solidFill>
                  <a:schemeClr val="bg2">
                    <a:lumMod val="25000"/>
                  </a:schemeClr>
                </a:solidFill>
              </a:rPr>
              <a:t>وطنية </a:t>
            </a:r>
            <a:r>
              <a:rPr lang="ar-LB" sz="2400" dirty="0">
                <a:solidFill>
                  <a:schemeClr val="bg2">
                    <a:lumMod val="25000"/>
                  </a:schemeClr>
                </a:solidFill>
              </a:rPr>
              <a:t>من </a:t>
            </a:r>
            <a:r>
              <a:rPr lang="ar-SA" sz="2400" dirty="0">
                <a:solidFill>
                  <a:schemeClr val="bg2">
                    <a:lumMod val="25000"/>
                  </a:schemeClr>
                </a:solidFill>
              </a:rPr>
              <a:t>إدخال تغييرات جذرية على بُناها الإحصائية</a:t>
            </a:r>
            <a:r>
              <a:rPr lang="ar-LB" sz="2400" dirty="0">
                <a:solidFill>
                  <a:schemeClr val="bg2">
                    <a:lumMod val="25000"/>
                  </a:schemeClr>
                </a:solidFill>
              </a:rPr>
              <a:t>،</a:t>
            </a:r>
            <a:r>
              <a:rPr lang="ar-SA" sz="2400" dirty="0">
                <a:solidFill>
                  <a:schemeClr val="bg2">
                    <a:lumMod val="25000"/>
                  </a:schemeClr>
                </a:solidFill>
              </a:rPr>
              <a:t> و</a:t>
            </a:r>
            <a:r>
              <a:rPr lang="ar-LB" sz="2400" dirty="0">
                <a:solidFill>
                  <a:schemeClr val="bg2">
                    <a:lumMod val="25000"/>
                  </a:schemeClr>
                </a:solidFill>
              </a:rPr>
              <a:t>بالتالي من </a:t>
            </a:r>
            <a:r>
              <a:rPr lang="ar-SA" sz="2400" dirty="0">
                <a:solidFill>
                  <a:schemeClr val="bg2">
                    <a:lumMod val="25000"/>
                  </a:schemeClr>
                </a:solidFill>
              </a:rPr>
              <a:t>تحديث </a:t>
            </a:r>
            <a:r>
              <a:rPr lang="ar-LB" sz="2400" dirty="0">
                <a:solidFill>
                  <a:schemeClr val="bg2">
                    <a:lumMod val="25000"/>
                  </a:schemeClr>
                </a:solidFill>
              </a:rPr>
              <a:t>ال</a:t>
            </a:r>
            <a:r>
              <a:rPr lang="ar-SA" sz="2400" dirty="0">
                <a:solidFill>
                  <a:schemeClr val="bg2">
                    <a:lumMod val="25000"/>
                  </a:schemeClr>
                </a:solidFill>
              </a:rPr>
              <a:t>إحصاءات</a:t>
            </a:r>
            <a:r>
              <a:rPr lang="ar-LB" sz="2400" dirty="0">
                <a:solidFill>
                  <a:schemeClr val="bg2">
                    <a:lumMod val="25000"/>
                  </a:schemeClr>
                </a:solidFill>
              </a:rPr>
              <a:t> الرسمية</a:t>
            </a:r>
            <a:r>
              <a:rPr lang="ar-SA" sz="2400" dirty="0">
                <a:solidFill>
                  <a:schemeClr val="bg2">
                    <a:lumMod val="25000"/>
                  </a:schemeClr>
                </a:solidFill>
              </a:rPr>
              <a:t>.</a:t>
            </a:r>
            <a:endParaRPr lang="ar-LB" sz="2400" dirty="0">
              <a:solidFill>
                <a:schemeClr val="bg2">
                  <a:lumMod val="25000"/>
                </a:schemeClr>
              </a:solidFill>
            </a:endParaRPr>
          </a:p>
          <a:p>
            <a:pPr indent="0" rtl="1">
              <a:spcAft>
                <a:spcPts val="1200"/>
              </a:spcAft>
              <a:defRPr/>
            </a:pPr>
            <a:endParaRPr lang="en-US" sz="1400" dirty="0">
              <a:solidFill>
                <a:schemeClr val="bg2">
                  <a:lumMod val="25000"/>
                </a:schemeClr>
              </a:solidFill>
            </a:endParaRPr>
          </a:p>
          <a:p>
            <a:pPr indent="0" rtl="1">
              <a:spcAft>
                <a:spcPts val="1200"/>
              </a:spcAft>
              <a:defRPr/>
            </a:pPr>
            <a:r>
              <a:rPr lang="ar-SA" sz="2400" dirty="0">
                <a:solidFill>
                  <a:schemeClr val="bg2">
                    <a:lumMod val="25000"/>
                  </a:schemeClr>
                </a:solidFill>
              </a:rPr>
              <a:t>يُوصى بأن تقدّم الإسكوا الدعم للدول العربية في إرساء بُنى أساسية للمعلومات الإحصائية والجغرافية المكانية وتطويرها من أجل جولة التعدادات لعام 2020 ودعماً لخطة عام 2030</a:t>
            </a:r>
            <a:r>
              <a:rPr lang="ar-LB" sz="2400" dirty="0">
                <a:solidFill>
                  <a:schemeClr val="bg2">
                    <a:lumMod val="25000"/>
                  </a:schemeClr>
                </a:solidFill>
              </a:rPr>
              <a:t> للتنمية</a:t>
            </a:r>
            <a:endParaRPr lang="ar-LB" sz="2400" dirty="0">
              <a:cs typeface="Arial" charset="0"/>
            </a:endParaRPr>
          </a:p>
          <a:p>
            <a:pPr marL="342900" rtl="1" eaLnBrk="0" hangingPunct="0"/>
            <a:endParaRPr lang="ar-LB" sz="2400" dirty="0">
              <a:cs typeface="Arial" charset="0"/>
            </a:endParaRPr>
          </a:p>
          <a:p>
            <a:pPr marL="342900" rtl="1" eaLnBrk="0" hangingPunct="0"/>
            <a:endParaRPr lang="en-US" sz="2400" dirty="0">
              <a:cs typeface="Arial" charset="0"/>
            </a:endParaRPr>
          </a:p>
          <a:p>
            <a:pPr marL="342900" rtl="1" eaLnBrk="0" hangingPunct="0"/>
            <a:endParaRPr lang="ar-LB" sz="2400" dirty="0">
              <a:cs typeface="Arial" charset="0"/>
            </a:endParaRPr>
          </a:p>
          <a:p>
            <a:pPr rtl="1">
              <a:defRPr/>
            </a:pPr>
            <a:endParaRPr lang="en-US" sz="2400" dirty="0"/>
          </a:p>
          <a:p>
            <a:pPr rtl="1">
              <a:spcBef>
                <a:spcPct val="0"/>
              </a:spcBef>
            </a:pPr>
            <a:endParaRPr lang="en-US" sz="2400" dirty="0">
              <a:latin typeface="Arial" charset="0"/>
              <a:ea typeface="Arial" charset="0"/>
              <a:cs typeface="Arial" charset="0"/>
            </a:endParaRPr>
          </a:p>
          <a:p>
            <a:pPr rtl="1">
              <a:spcBef>
                <a:spcPct val="0"/>
              </a:spcBef>
            </a:pPr>
            <a:endParaRPr lang="en-US" sz="2400" dirty="0">
              <a:latin typeface="Arial" charset="0"/>
              <a:ea typeface="Arial" charset="0"/>
              <a:cs typeface="Arial" charset="0"/>
            </a:endParaRPr>
          </a:p>
        </p:txBody>
      </p:sp>
      <p:sp>
        <p:nvSpPr>
          <p:cNvPr id="2" name="TextBox 1">
            <a:extLst>
              <a:ext uri="{FF2B5EF4-FFF2-40B4-BE49-F238E27FC236}">
                <a16:creationId xmlns:a16="http://schemas.microsoft.com/office/drawing/2014/main" id="{FFA6F8E7-0148-4D5E-977B-A9217F7DA641}"/>
              </a:ext>
            </a:extLst>
          </p:cNvPr>
          <p:cNvSpPr txBox="1"/>
          <p:nvPr/>
        </p:nvSpPr>
        <p:spPr>
          <a:xfrm>
            <a:off x="8417986" y="1982451"/>
            <a:ext cx="470000" cy="707886"/>
          </a:xfrm>
          <a:prstGeom prst="rect">
            <a:avLst/>
          </a:prstGeom>
          <a:noFill/>
        </p:spPr>
        <p:txBody>
          <a:bodyPr wrap="none" rtlCol="0">
            <a:spAutoFit/>
          </a:bodyPr>
          <a:lstStyle/>
          <a:p>
            <a:r>
              <a:rPr lang="en-US" sz="40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1</a:t>
            </a:r>
          </a:p>
        </p:txBody>
      </p:sp>
      <p:sp>
        <p:nvSpPr>
          <p:cNvPr id="8" name="TextBox 7">
            <a:extLst>
              <a:ext uri="{FF2B5EF4-FFF2-40B4-BE49-F238E27FC236}">
                <a16:creationId xmlns:a16="http://schemas.microsoft.com/office/drawing/2014/main" id="{92BB81BB-9C67-4041-A196-D0A03D55FEC3}"/>
              </a:ext>
            </a:extLst>
          </p:cNvPr>
          <p:cNvSpPr txBox="1"/>
          <p:nvPr/>
        </p:nvSpPr>
        <p:spPr>
          <a:xfrm>
            <a:off x="8435073" y="3321289"/>
            <a:ext cx="470000" cy="707886"/>
          </a:xfrm>
          <a:prstGeom prst="rect">
            <a:avLst/>
          </a:prstGeom>
          <a:noFill/>
        </p:spPr>
        <p:txBody>
          <a:bodyPr wrap="none" rtlCol="0">
            <a:spAutoFit/>
          </a:bodyPr>
          <a:lstStyle/>
          <a:p>
            <a:r>
              <a:rPr lang="en-US" sz="40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2</a:t>
            </a:r>
          </a:p>
        </p:txBody>
      </p:sp>
      <p:cxnSp>
        <p:nvCxnSpPr>
          <p:cNvPr id="4" name="Straight Connector 3">
            <a:extLst>
              <a:ext uri="{FF2B5EF4-FFF2-40B4-BE49-F238E27FC236}">
                <a16:creationId xmlns:a16="http://schemas.microsoft.com/office/drawing/2014/main" id="{F7F7026C-EF4F-4551-B8C1-75B5128CEF8C}"/>
              </a:ext>
            </a:extLst>
          </p:cNvPr>
          <p:cNvCxnSpPr/>
          <p:nvPr/>
        </p:nvCxnSpPr>
        <p:spPr>
          <a:xfrm>
            <a:off x="11907" y="3034258"/>
            <a:ext cx="8725178" cy="0"/>
          </a:xfrm>
          <a:prstGeom prst="line">
            <a:avLst/>
          </a:prstGeom>
          <a:ln w="19050" cap="flat" cmpd="sng" algn="ctr">
            <a:solidFill>
              <a:schemeClr val="accent5">
                <a:lumMod val="50000"/>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1" name="TextBox 10">
            <a:extLst>
              <a:ext uri="{FF2B5EF4-FFF2-40B4-BE49-F238E27FC236}">
                <a16:creationId xmlns:a16="http://schemas.microsoft.com/office/drawing/2014/main" id="{6F074669-9C26-4E20-BB43-E74D91FD15E9}"/>
              </a:ext>
            </a:extLst>
          </p:cNvPr>
          <p:cNvSpPr txBox="1"/>
          <p:nvPr/>
        </p:nvSpPr>
        <p:spPr>
          <a:xfrm>
            <a:off x="8435073" y="5061457"/>
            <a:ext cx="470000" cy="707886"/>
          </a:xfrm>
          <a:prstGeom prst="rect">
            <a:avLst/>
          </a:prstGeom>
          <a:noFill/>
        </p:spPr>
        <p:txBody>
          <a:bodyPr wrap="none" rtlCol="0">
            <a:spAutoFit/>
          </a:bodyPr>
          <a:lstStyle/>
          <a:p>
            <a:r>
              <a:rPr lang="en-US" sz="40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3</a:t>
            </a:r>
          </a:p>
        </p:txBody>
      </p:sp>
      <p:cxnSp>
        <p:nvCxnSpPr>
          <p:cNvPr id="12" name="Straight Connector 11">
            <a:extLst>
              <a:ext uri="{FF2B5EF4-FFF2-40B4-BE49-F238E27FC236}">
                <a16:creationId xmlns:a16="http://schemas.microsoft.com/office/drawing/2014/main" id="{7090BC2E-20A3-479B-A91A-A82993AFB06B}"/>
              </a:ext>
            </a:extLst>
          </p:cNvPr>
          <p:cNvCxnSpPr/>
          <p:nvPr/>
        </p:nvCxnSpPr>
        <p:spPr>
          <a:xfrm>
            <a:off x="11907" y="4660127"/>
            <a:ext cx="8725178" cy="0"/>
          </a:xfrm>
          <a:prstGeom prst="line">
            <a:avLst/>
          </a:prstGeom>
          <a:ln w="19050" cap="flat" cmpd="sng" algn="ctr">
            <a:solidFill>
              <a:schemeClr val="accent5">
                <a:lumMod val="50000"/>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3" name="Straight Connector 12">
            <a:extLst>
              <a:ext uri="{FF2B5EF4-FFF2-40B4-BE49-F238E27FC236}">
                <a16:creationId xmlns:a16="http://schemas.microsoft.com/office/drawing/2014/main" id="{BE2A7818-2ED8-4FB0-A3D7-92CF1331717F}"/>
              </a:ext>
            </a:extLst>
          </p:cNvPr>
          <p:cNvCxnSpPr>
            <a:cxnSpLocks/>
          </p:cNvCxnSpPr>
          <p:nvPr/>
        </p:nvCxnSpPr>
        <p:spPr>
          <a:xfrm flipH="1">
            <a:off x="8255178" y="1514475"/>
            <a:ext cx="24707" cy="4886325"/>
          </a:xfrm>
          <a:prstGeom prst="line">
            <a:avLst/>
          </a:prstGeom>
          <a:ln w="19050" cap="flat" cmpd="sng" algn="ctr">
            <a:solidFill>
              <a:schemeClr val="accent5">
                <a:lumMod val="50000"/>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pic>
        <p:nvPicPr>
          <p:cNvPr id="18" name="Graphic 17" descr="Head with Gears">
            <a:extLst>
              <a:ext uri="{FF2B5EF4-FFF2-40B4-BE49-F238E27FC236}">
                <a16:creationId xmlns:a16="http://schemas.microsoft.com/office/drawing/2014/main" id="{B4095A03-2C82-4A51-A47F-16B134B3881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845556" y="924536"/>
            <a:ext cx="914400" cy="914400"/>
          </a:xfrm>
          <a:prstGeom prst="rect">
            <a:avLst/>
          </a:prstGeom>
        </p:spPr>
      </p:pic>
    </p:spTree>
    <p:extLst>
      <p:ext uri="{BB962C8B-B14F-4D97-AF65-F5344CB8AC3E}">
        <p14:creationId xmlns:p14="http://schemas.microsoft.com/office/powerpoint/2010/main" val="15829012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 Placeholder 2"/>
          <p:cNvSpPr>
            <a:spLocks noGrp="1"/>
          </p:cNvSpPr>
          <p:nvPr>
            <p:ph type="body" sz="quarter" idx="11"/>
          </p:nvPr>
        </p:nvSpPr>
        <p:spPr bwMode="auto">
          <a:xfrm>
            <a:off x="0" y="931863"/>
            <a:ext cx="7527925" cy="414337"/>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rtl="1"/>
            <a:r>
              <a:rPr lang="ar-LB" sz="3200" dirty="0">
                <a:solidFill>
                  <a:schemeClr val="accent5">
                    <a:lumMod val="50000"/>
                  </a:schemeClr>
                </a:solidFill>
                <a:latin typeface="Arial" charset="0"/>
                <a:ea typeface="Arial" charset="0"/>
                <a:cs typeface="Arial" charset="0"/>
              </a:rPr>
              <a:t>التوصيات المقترحة</a:t>
            </a:r>
            <a:r>
              <a:rPr lang="en-US" sz="3200" dirty="0">
                <a:solidFill>
                  <a:schemeClr val="accent5">
                    <a:lumMod val="50000"/>
                  </a:schemeClr>
                </a:solidFill>
                <a:latin typeface="Arial" charset="0"/>
                <a:ea typeface="Arial" charset="0"/>
                <a:cs typeface="Arial" charset="0"/>
              </a:rPr>
              <a:t>                                     </a:t>
            </a:r>
            <a:r>
              <a:rPr lang="ar-LB" sz="3200" dirty="0">
                <a:solidFill>
                  <a:schemeClr val="accent5">
                    <a:lumMod val="50000"/>
                  </a:schemeClr>
                </a:solidFill>
                <a:latin typeface="Arial" charset="0"/>
                <a:ea typeface="Arial" charset="0"/>
                <a:cs typeface="Arial" charset="0"/>
              </a:rPr>
              <a:t> </a:t>
            </a:r>
            <a:r>
              <a:rPr lang="en-US" sz="2400" dirty="0">
                <a:solidFill>
                  <a:schemeClr val="bg1">
                    <a:lumMod val="50000"/>
                  </a:schemeClr>
                </a:solidFill>
                <a:latin typeface="Arial" charset="0"/>
                <a:ea typeface="Arial" charset="0"/>
                <a:cs typeface="Arial" charset="0"/>
              </a:rPr>
              <a:t>3</a:t>
            </a:r>
            <a:r>
              <a:rPr lang="ar-LB" sz="2400" dirty="0">
                <a:solidFill>
                  <a:schemeClr val="bg1">
                    <a:lumMod val="50000"/>
                  </a:schemeClr>
                </a:solidFill>
                <a:latin typeface="Arial" charset="0"/>
                <a:ea typeface="Arial" charset="0"/>
                <a:cs typeface="Arial" charset="0"/>
              </a:rPr>
              <a:t>/2</a:t>
            </a:r>
            <a:endParaRPr lang="en-US" sz="3200" dirty="0">
              <a:solidFill>
                <a:schemeClr val="bg1">
                  <a:lumMod val="50000"/>
                </a:schemeClr>
              </a:solidFill>
              <a:latin typeface="Arial" charset="0"/>
              <a:ea typeface="Arial" charset="0"/>
              <a:cs typeface="Arial" charset="0"/>
            </a:endParaRPr>
          </a:p>
        </p:txBody>
      </p:sp>
      <p:sp>
        <p:nvSpPr>
          <p:cNvPr id="22530" name="Text Placeholder 3"/>
          <p:cNvSpPr>
            <a:spLocks noGrp="1"/>
          </p:cNvSpPr>
          <p:nvPr>
            <p:ph type="body" sz="quarter" idx="14"/>
          </p:nvPr>
        </p:nvSpPr>
        <p:spPr bwMode="auto">
          <a:xfrm>
            <a:off x="190500" y="1941676"/>
            <a:ext cx="7958139" cy="418239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indent="0" rtl="1">
              <a:spcAft>
                <a:spcPts val="1200"/>
              </a:spcAft>
              <a:defRPr/>
            </a:pPr>
            <a:r>
              <a:rPr lang="ar-LB" sz="2400" dirty="0"/>
              <a:t>ت</a:t>
            </a:r>
            <a:r>
              <a:rPr lang="ar-SA" sz="2400" dirty="0"/>
              <a:t>شج</a:t>
            </a:r>
            <a:r>
              <a:rPr lang="ar-LB" sz="2400" dirty="0"/>
              <a:t>ي</a:t>
            </a:r>
            <a:r>
              <a:rPr lang="ar-SA" sz="2400" dirty="0"/>
              <a:t>ع الأجهزة الإحصائيّة الوطنيّة على التعاون مع الهيئات الوطنيّة المعنيّة برسم الخرائط، وبناء شراكات مع هيئات وطنية أخرى، لتطوير القدرات الوطنية في مجال المعلومات الجغرافية المكانية، بما في ذلك البُنى الأساسية الوطنية للبيانات المكانية.</a:t>
            </a:r>
            <a:endParaRPr lang="en-US" sz="2400" dirty="0"/>
          </a:p>
          <a:p>
            <a:pPr indent="0" rtl="1">
              <a:spcAft>
                <a:spcPts val="1200"/>
              </a:spcAft>
              <a:defRPr/>
            </a:pPr>
            <a:endParaRPr lang="ar-LB" sz="1400" dirty="0"/>
          </a:p>
          <a:p>
            <a:pPr indent="0" rtl="1">
              <a:spcAft>
                <a:spcPts val="1200"/>
              </a:spcAft>
              <a:defRPr/>
            </a:pPr>
            <a:r>
              <a:rPr lang="ar-SA" sz="2400" dirty="0"/>
              <a:t>ي</a:t>
            </a:r>
            <a:r>
              <a:rPr lang="ar-LB" sz="2400" dirty="0"/>
              <a:t>ُ</a:t>
            </a:r>
            <a:r>
              <a:rPr lang="ar-SA" sz="2400" dirty="0"/>
              <a:t>سهم استخدام الأجهزة المحمولة المجهّزة بالنظام العالمي لتحديد المواقع في الترميز الجغرافي للمدارس والمستشفيات وغيرها من المعالم المرجعية الهامّة، ويُشكّل ذلك إحدى الفوائد غير المباشرة لعمليّات التعداد. ويُوصى باستخدام التكنولوجيا النقالة، والنظام العالمي لتحديد المواقع، وصور الأقمار الاصطناعيّة، والمركبات الطيارة غير المأهولة، لأنها جميع</a:t>
            </a:r>
            <a:r>
              <a:rPr lang="ar-LB" sz="2400" dirty="0"/>
              <a:t>ها</a:t>
            </a:r>
            <a:r>
              <a:rPr lang="ar-SA" sz="2400" dirty="0"/>
              <a:t> تسهّل جمع البيانات على مستوى الفرد </a:t>
            </a:r>
            <a:r>
              <a:rPr lang="ar-LB" sz="2400" dirty="0"/>
              <a:t>مع الأخذ</a:t>
            </a:r>
            <a:r>
              <a:rPr lang="ar-SA" sz="2400" dirty="0"/>
              <a:t> في الاعتبار المسائل المتعلّقة بالخصوصيّة</a:t>
            </a:r>
            <a:r>
              <a:rPr lang="ar-LB" sz="2400" dirty="0"/>
              <a:t> و</a:t>
            </a:r>
            <a:r>
              <a:rPr lang="ar-SA" sz="2400" dirty="0"/>
              <a:t>السريّة؛</a:t>
            </a:r>
            <a:endParaRPr lang="en-US" sz="2400" dirty="0"/>
          </a:p>
        </p:txBody>
      </p:sp>
      <p:sp>
        <p:nvSpPr>
          <p:cNvPr id="4" name="TextBox 3">
            <a:extLst>
              <a:ext uri="{FF2B5EF4-FFF2-40B4-BE49-F238E27FC236}">
                <a16:creationId xmlns:a16="http://schemas.microsoft.com/office/drawing/2014/main" id="{5D3F2FAD-DAF3-4BDC-8D85-E82E4DBE395B}"/>
              </a:ext>
            </a:extLst>
          </p:cNvPr>
          <p:cNvSpPr txBox="1"/>
          <p:nvPr/>
        </p:nvSpPr>
        <p:spPr>
          <a:xfrm>
            <a:off x="8417986" y="2344401"/>
            <a:ext cx="470000" cy="707886"/>
          </a:xfrm>
          <a:prstGeom prst="rect">
            <a:avLst/>
          </a:prstGeom>
          <a:noFill/>
        </p:spPr>
        <p:txBody>
          <a:bodyPr wrap="none" rtlCol="0">
            <a:spAutoFit/>
          </a:bodyPr>
          <a:lstStyle/>
          <a:p>
            <a:r>
              <a:rPr lang="en-US" sz="40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4</a:t>
            </a:r>
          </a:p>
        </p:txBody>
      </p:sp>
      <p:sp>
        <p:nvSpPr>
          <p:cNvPr id="5" name="TextBox 4">
            <a:extLst>
              <a:ext uri="{FF2B5EF4-FFF2-40B4-BE49-F238E27FC236}">
                <a16:creationId xmlns:a16="http://schemas.microsoft.com/office/drawing/2014/main" id="{84F69035-F0BE-44A2-A022-6ECB8A02EBFB}"/>
              </a:ext>
            </a:extLst>
          </p:cNvPr>
          <p:cNvSpPr txBox="1"/>
          <p:nvPr/>
        </p:nvSpPr>
        <p:spPr>
          <a:xfrm>
            <a:off x="8363496" y="4410051"/>
            <a:ext cx="470000" cy="707886"/>
          </a:xfrm>
          <a:prstGeom prst="rect">
            <a:avLst/>
          </a:prstGeom>
          <a:noFill/>
        </p:spPr>
        <p:txBody>
          <a:bodyPr wrap="none" rtlCol="0">
            <a:spAutoFit/>
          </a:bodyPr>
          <a:lstStyle/>
          <a:p>
            <a:r>
              <a:rPr lang="en-US" sz="40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5</a:t>
            </a:r>
          </a:p>
        </p:txBody>
      </p:sp>
      <p:cxnSp>
        <p:nvCxnSpPr>
          <p:cNvPr id="6" name="Straight Connector 5">
            <a:extLst>
              <a:ext uri="{FF2B5EF4-FFF2-40B4-BE49-F238E27FC236}">
                <a16:creationId xmlns:a16="http://schemas.microsoft.com/office/drawing/2014/main" id="{C2E419CB-80CB-46EC-977C-DFA9A4799A5E}"/>
              </a:ext>
            </a:extLst>
          </p:cNvPr>
          <p:cNvCxnSpPr/>
          <p:nvPr/>
        </p:nvCxnSpPr>
        <p:spPr>
          <a:xfrm>
            <a:off x="11907" y="3653383"/>
            <a:ext cx="8725178" cy="0"/>
          </a:xfrm>
          <a:prstGeom prst="line">
            <a:avLst/>
          </a:prstGeom>
          <a:ln w="19050" cap="flat" cmpd="sng" algn="ctr">
            <a:solidFill>
              <a:schemeClr val="accent5">
                <a:lumMod val="50000"/>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7" name="Straight Connector 6">
            <a:extLst>
              <a:ext uri="{FF2B5EF4-FFF2-40B4-BE49-F238E27FC236}">
                <a16:creationId xmlns:a16="http://schemas.microsoft.com/office/drawing/2014/main" id="{2EFF7AD7-3363-4AB5-BB2E-D5CD2544C18B}"/>
              </a:ext>
            </a:extLst>
          </p:cNvPr>
          <p:cNvCxnSpPr>
            <a:cxnSpLocks/>
          </p:cNvCxnSpPr>
          <p:nvPr/>
        </p:nvCxnSpPr>
        <p:spPr>
          <a:xfrm>
            <a:off x="8280756" y="1619250"/>
            <a:ext cx="0" cy="4781550"/>
          </a:xfrm>
          <a:prstGeom prst="line">
            <a:avLst/>
          </a:prstGeom>
          <a:ln w="19050" cap="flat" cmpd="sng" algn="ctr">
            <a:solidFill>
              <a:schemeClr val="accent5">
                <a:lumMod val="50000"/>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pic>
        <p:nvPicPr>
          <p:cNvPr id="8" name="Graphic 7" descr="Head with Gears">
            <a:extLst>
              <a:ext uri="{FF2B5EF4-FFF2-40B4-BE49-F238E27FC236}">
                <a16:creationId xmlns:a16="http://schemas.microsoft.com/office/drawing/2014/main" id="{DE722823-CD5E-43E0-A10A-3384DBE2A66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845556" y="924536"/>
            <a:ext cx="914400" cy="914400"/>
          </a:xfrm>
          <a:prstGeom prst="rect">
            <a:avLst/>
          </a:prstGeom>
        </p:spPr>
      </p:pic>
    </p:spTree>
    <p:extLst>
      <p:ext uri="{BB962C8B-B14F-4D97-AF65-F5344CB8AC3E}">
        <p14:creationId xmlns:p14="http://schemas.microsoft.com/office/powerpoint/2010/main" val="14066461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 Placeholder 2"/>
          <p:cNvSpPr>
            <a:spLocks noGrp="1"/>
          </p:cNvSpPr>
          <p:nvPr>
            <p:ph type="body" sz="quarter" idx="11"/>
          </p:nvPr>
        </p:nvSpPr>
        <p:spPr bwMode="auto">
          <a:xfrm>
            <a:off x="0" y="931863"/>
            <a:ext cx="7527925" cy="414337"/>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rtl="1"/>
            <a:r>
              <a:rPr lang="ar-LB" sz="3200" dirty="0">
                <a:solidFill>
                  <a:schemeClr val="accent5">
                    <a:lumMod val="50000"/>
                  </a:schemeClr>
                </a:solidFill>
                <a:latin typeface="Arial" charset="0"/>
                <a:ea typeface="Arial" charset="0"/>
                <a:cs typeface="Arial" charset="0"/>
              </a:rPr>
              <a:t>التوصيات المقترحة</a:t>
            </a:r>
            <a:r>
              <a:rPr lang="en-US" sz="3200" dirty="0">
                <a:solidFill>
                  <a:schemeClr val="accent5">
                    <a:lumMod val="50000"/>
                  </a:schemeClr>
                </a:solidFill>
                <a:latin typeface="Arial" charset="0"/>
                <a:ea typeface="Arial" charset="0"/>
                <a:cs typeface="Arial" charset="0"/>
              </a:rPr>
              <a:t>                                     </a:t>
            </a:r>
            <a:r>
              <a:rPr lang="ar-LB" sz="3200" dirty="0">
                <a:solidFill>
                  <a:schemeClr val="accent5">
                    <a:lumMod val="50000"/>
                  </a:schemeClr>
                </a:solidFill>
                <a:latin typeface="Arial" charset="0"/>
                <a:ea typeface="Arial" charset="0"/>
                <a:cs typeface="Arial" charset="0"/>
              </a:rPr>
              <a:t> </a:t>
            </a:r>
            <a:r>
              <a:rPr lang="en-US" sz="2400" dirty="0">
                <a:solidFill>
                  <a:schemeClr val="bg1">
                    <a:lumMod val="50000"/>
                  </a:schemeClr>
                </a:solidFill>
                <a:latin typeface="Arial" charset="0"/>
                <a:ea typeface="Arial" charset="0"/>
                <a:cs typeface="Arial" charset="0"/>
              </a:rPr>
              <a:t>3</a:t>
            </a:r>
            <a:r>
              <a:rPr lang="ar-LB" sz="2400" dirty="0">
                <a:solidFill>
                  <a:schemeClr val="bg1">
                    <a:lumMod val="50000"/>
                  </a:schemeClr>
                </a:solidFill>
                <a:latin typeface="Arial" charset="0"/>
                <a:ea typeface="Arial" charset="0"/>
                <a:cs typeface="Arial" charset="0"/>
              </a:rPr>
              <a:t>/3</a:t>
            </a:r>
            <a:endParaRPr lang="en-US" sz="3200" dirty="0">
              <a:solidFill>
                <a:schemeClr val="bg1">
                  <a:lumMod val="50000"/>
                </a:schemeClr>
              </a:solidFill>
              <a:latin typeface="Arial" charset="0"/>
              <a:ea typeface="Arial" charset="0"/>
              <a:cs typeface="Arial" charset="0"/>
            </a:endParaRPr>
          </a:p>
        </p:txBody>
      </p:sp>
      <p:sp>
        <p:nvSpPr>
          <p:cNvPr id="22530" name="Text Placeholder 3"/>
          <p:cNvSpPr>
            <a:spLocks noGrp="1"/>
          </p:cNvSpPr>
          <p:nvPr>
            <p:ph type="body" sz="quarter" idx="14"/>
          </p:nvPr>
        </p:nvSpPr>
        <p:spPr bwMode="auto">
          <a:xfrm>
            <a:off x="285751" y="2057259"/>
            <a:ext cx="7879553" cy="418239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indent="0" rtl="1">
              <a:spcAft>
                <a:spcPts val="1200"/>
              </a:spcAft>
              <a:defRPr/>
            </a:pPr>
            <a:r>
              <a:rPr lang="ar-LB" sz="2400" dirty="0"/>
              <a:t>يُوصى </a:t>
            </a:r>
            <a:r>
              <a:rPr lang="ar-LB" sz="2400" dirty="0" err="1"/>
              <a:t>با</a:t>
            </a:r>
            <a:r>
              <a:rPr lang="ar-SA" sz="2400" dirty="0"/>
              <a:t>ستخد</a:t>
            </a:r>
            <a:r>
              <a:rPr lang="ar-LB" sz="2400" dirty="0"/>
              <a:t>ا</a:t>
            </a:r>
            <a:r>
              <a:rPr lang="ar-SA" sz="2400" dirty="0"/>
              <a:t>م تكنولوجيات</a:t>
            </a:r>
            <a:r>
              <a:rPr lang="ar-LB" sz="2400" dirty="0"/>
              <a:t> </a:t>
            </a:r>
            <a:r>
              <a:rPr lang="ar-SA" sz="2400" dirty="0"/>
              <a:t>الجغرافي</a:t>
            </a:r>
            <a:r>
              <a:rPr lang="ar-LB" sz="2400" dirty="0"/>
              <a:t>ا</a:t>
            </a:r>
            <a:r>
              <a:rPr lang="ar-SA" sz="2400" dirty="0"/>
              <a:t> المكانية</a:t>
            </a:r>
            <a:r>
              <a:rPr lang="ar-LB" sz="2400" dirty="0"/>
              <a:t> وتلك القائمة على الإنترنت</a:t>
            </a:r>
            <a:r>
              <a:rPr lang="ar-SA" sz="2400" dirty="0"/>
              <a:t> في التعدادات الوطنية في المنطقة في جولة التعدادات لعام 2020. </a:t>
            </a:r>
            <a:r>
              <a:rPr lang="ar-LB" sz="2400" dirty="0">
                <a:latin typeface="Times New Roman" charset="0"/>
                <a:ea typeface="Calibri" charset="0"/>
              </a:rPr>
              <a:t>ولكن من الأهمية القصوى ضمان استمرارية هذه الأنشطة لأنها ضرورية للعديد من التطبيقات الأخرى </a:t>
            </a:r>
            <a:r>
              <a:rPr lang="ar-SA" sz="2400" dirty="0"/>
              <a:t>غير</a:t>
            </a:r>
            <a:r>
              <a:rPr lang="ar-LB" sz="2400" dirty="0">
                <a:latin typeface="Times New Roman" charset="0"/>
                <a:ea typeface="Calibri" charset="0"/>
              </a:rPr>
              <a:t> التعدادات والإحصاءات الرسمية.</a:t>
            </a:r>
            <a:endParaRPr lang="en-US" sz="2400" dirty="0">
              <a:latin typeface="Times New Roman" charset="0"/>
              <a:ea typeface="Calibri" charset="0"/>
            </a:endParaRPr>
          </a:p>
          <a:p>
            <a:pPr indent="0" rtl="1">
              <a:spcAft>
                <a:spcPts val="1200"/>
              </a:spcAft>
              <a:defRPr/>
            </a:pPr>
            <a:endParaRPr lang="ar-LB" sz="1400" dirty="0">
              <a:latin typeface="Times New Roman" charset="0"/>
              <a:ea typeface="Calibri" charset="0"/>
            </a:endParaRPr>
          </a:p>
          <a:p>
            <a:pPr indent="0" rtl="1">
              <a:spcAft>
                <a:spcPts val="1200"/>
              </a:spcAft>
              <a:defRPr/>
            </a:pPr>
            <a:r>
              <a:rPr lang="ar-LB" sz="2400" dirty="0">
                <a:latin typeface="Times New Roman" charset="0"/>
                <a:ea typeface="Calibri" charset="0"/>
              </a:rPr>
              <a:t>قام فريق الخبراء المعني بتكامل المعلومات الإحصائية والجغرافية المكانية في الأمم المتحدة بوضع إطار إحصائي مكاني شامل يمكنه أن يساهم بشكل كبير في تحسين جودة الإحصاءات الرسمية والتعدادات السكانية، وأن يدعم تحقيق أهداف التنمية المستدامة. ولذلك، تُشجَّع البلدان العربية على تطوير إطار إحصائي جغرافي مكاني خاص بها، وذلك وفقاً للمبادئ التوجيهية والأساسية المُتفَق عليها دولياً.</a:t>
            </a:r>
            <a:endParaRPr lang="en-US" sz="2000" dirty="0"/>
          </a:p>
        </p:txBody>
      </p:sp>
      <p:cxnSp>
        <p:nvCxnSpPr>
          <p:cNvPr id="4" name="Straight Connector 3">
            <a:extLst>
              <a:ext uri="{FF2B5EF4-FFF2-40B4-BE49-F238E27FC236}">
                <a16:creationId xmlns:a16="http://schemas.microsoft.com/office/drawing/2014/main" id="{19D56D12-034C-451E-BA93-D25A022ECBCD}"/>
              </a:ext>
            </a:extLst>
          </p:cNvPr>
          <p:cNvCxnSpPr/>
          <p:nvPr/>
        </p:nvCxnSpPr>
        <p:spPr>
          <a:xfrm>
            <a:off x="11907" y="3815308"/>
            <a:ext cx="8725178" cy="0"/>
          </a:xfrm>
          <a:prstGeom prst="line">
            <a:avLst/>
          </a:prstGeom>
          <a:ln w="19050" cap="flat" cmpd="sng" algn="ctr">
            <a:solidFill>
              <a:schemeClr val="accent5">
                <a:lumMod val="50000"/>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5" name="Straight Connector 4">
            <a:extLst>
              <a:ext uri="{FF2B5EF4-FFF2-40B4-BE49-F238E27FC236}">
                <a16:creationId xmlns:a16="http://schemas.microsoft.com/office/drawing/2014/main" id="{BABADF9B-8E77-4FD0-812D-DB6C22C5DB86}"/>
              </a:ext>
            </a:extLst>
          </p:cNvPr>
          <p:cNvCxnSpPr>
            <a:cxnSpLocks/>
          </p:cNvCxnSpPr>
          <p:nvPr/>
        </p:nvCxnSpPr>
        <p:spPr>
          <a:xfrm>
            <a:off x="8290281" y="1562100"/>
            <a:ext cx="0" cy="4838700"/>
          </a:xfrm>
          <a:prstGeom prst="line">
            <a:avLst/>
          </a:prstGeom>
          <a:ln w="19050" cap="flat" cmpd="sng" algn="ctr">
            <a:solidFill>
              <a:schemeClr val="accent5">
                <a:lumMod val="50000"/>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6" name="TextBox 5">
            <a:extLst>
              <a:ext uri="{FF2B5EF4-FFF2-40B4-BE49-F238E27FC236}">
                <a16:creationId xmlns:a16="http://schemas.microsoft.com/office/drawing/2014/main" id="{09014DF6-5E3B-4340-B63D-13FD7C763A3C}"/>
              </a:ext>
            </a:extLst>
          </p:cNvPr>
          <p:cNvSpPr txBox="1"/>
          <p:nvPr/>
        </p:nvSpPr>
        <p:spPr>
          <a:xfrm>
            <a:off x="8441808" y="4400168"/>
            <a:ext cx="470000" cy="707886"/>
          </a:xfrm>
          <a:prstGeom prst="rect">
            <a:avLst/>
          </a:prstGeom>
          <a:noFill/>
        </p:spPr>
        <p:txBody>
          <a:bodyPr wrap="none" rtlCol="0">
            <a:spAutoFit/>
          </a:bodyPr>
          <a:lstStyle/>
          <a:p>
            <a:r>
              <a:rPr lang="en-US" sz="40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7</a:t>
            </a:r>
          </a:p>
        </p:txBody>
      </p:sp>
      <p:sp>
        <p:nvSpPr>
          <p:cNvPr id="7" name="TextBox 6">
            <a:extLst>
              <a:ext uri="{FF2B5EF4-FFF2-40B4-BE49-F238E27FC236}">
                <a16:creationId xmlns:a16="http://schemas.microsoft.com/office/drawing/2014/main" id="{333F25E4-35F7-4987-A605-FC776CC6BD85}"/>
              </a:ext>
            </a:extLst>
          </p:cNvPr>
          <p:cNvSpPr txBox="1"/>
          <p:nvPr/>
        </p:nvSpPr>
        <p:spPr>
          <a:xfrm>
            <a:off x="8439148" y="2350525"/>
            <a:ext cx="470000" cy="707886"/>
          </a:xfrm>
          <a:prstGeom prst="rect">
            <a:avLst/>
          </a:prstGeom>
          <a:noFill/>
        </p:spPr>
        <p:txBody>
          <a:bodyPr wrap="none" rtlCol="0">
            <a:spAutoFit/>
          </a:bodyPr>
          <a:lstStyle/>
          <a:p>
            <a:r>
              <a:rPr lang="en-US" sz="40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6</a:t>
            </a:r>
          </a:p>
        </p:txBody>
      </p:sp>
      <p:pic>
        <p:nvPicPr>
          <p:cNvPr id="8" name="Graphic 7" descr="Head with Gears">
            <a:extLst>
              <a:ext uri="{FF2B5EF4-FFF2-40B4-BE49-F238E27FC236}">
                <a16:creationId xmlns:a16="http://schemas.microsoft.com/office/drawing/2014/main" id="{D713B64A-2908-4451-BC89-35DEF571A75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845556" y="924536"/>
            <a:ext cx="914400" cy="914400"/>
          </a:xfrm>
          <a:prstGeom prst="rect">
            <a:avLst/>
          </a:prstGeom>
        </p:spPr>
      </p:pic>
    </p:spTree>
    <p:extLst>
      <p:ext uri="{BB962C8B-B14F-4D97-AF65-F5344CB8AC3E}">
        <p14:creationId xmlns:p14="http://schemas.microsoft.com/office/powerpoint/2010/main" val="24694367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1"/>
          <p:cNvSpPr txBox="1">
            <a:spLocks noGrp="1"/>
          </p:cNvSpPr>
          <p:nvPr>
            <p:ph type="body" sz="quarter" idx="10"/>
          </p:nvPr>
        </p:nvSpPr>
        <p:spPr>
          <a:xfrm>
            <a:off x="7019925" y="1190625"/>
            <a:ext cx="1104900" cy="742949"/>
          </a:xfrm>
        </p:spPr>
        <p:txBody>
          <a:bodyPr wrap="square" numCol="1" anchorCtr="0" compatLnSpc="1">
            <a:prstTxWarp prst="textNoShape">
              <a:avLst/>
            </a:prstTxWarp>
          </a:bodyPr>
          <a:lstStyle/>
          <a:p>
            <a:pPr eaLnBrk="0" hangingPunct="0">
              <a:spcBef>
                <a:spcPct val="0"/>
              </a:spcBef>
            </a:pPr>
            <a:r>
              <a:rPr lang="en-US" sz="4400" cap="none" dirty="0" err="1">
                <a:latin typeface="Arial" charset="0"/>
                <a:ea typeface="Arial" charset="0"/>
                <a:cs typeface="Arial" charset="0"/>
              </a:rPr>
              <a:t>شكراً</a:t>
            </a:r>
            <a:endParaRPr lang="en-US" sz="4400" cap="none" dirty="0">
              <a:latin typeface="Arial" charset="0"/>
              <a:ea typeface="Arial" charset="0"/>
              <a:cs typeface="Arial" charset="0"/>
            </a:endParaRPr>
          </a:p>
        </p:txBody>
      </p:sp>
      <p:sp>
        <p:nvSpPr>
          <p:cNvPr id="4" name="Text Placeholder 4">
            <a:extLst>
              <a:ext uri="{FF2B5EF4-FFF2-40B4-BE49-F238E27FC236}">
                <a16:creationId xmlns:a16="http://schemas.microsoft.com/office/drawing/2014/main" id="{A162C027-D28A-45A7-AA74-93F94358A2E7}"/>
              </a:ext>
            </a:extLst>
          </p:cNvPr>
          <p:cNvSpPr txBox="1">
            <a:spLocks/>
          </p:cNvSpPr>
          <p:nvPr/>
        </p:nvSpPr>
        <p:spPr bwMode="auto">
          <a:xfrm>
            <a:off x="1819274" y="5219297"/>
            <a:ext cx="4019843" cy="1476911"/>
          </a:xfrm>
          <a:prstGeom prst="rect">
            <a:avLst/>
          </a:prstGeom>
          <a:noFill/>
          <a:ln>
            <a:miter lim="800000"/>
            <a:headEnd/>
            <a:tailEnd/>
          </a:ln>
        </p:spPr>
        <p:txBody>
          <a:bodyPr vert="horz" wrap="square" lIns="0" tIns="0" rIns="0" bIns="0" numCol="1" anchor="t" anchorCtr="0" compatLnSpc="1">
            <a:prstTxWarp prst="textNoShape">
              <a:avLst/>
            </a:prstTxWarp>
          </a:bodyPr>
          <a:lstStyle/>
          <a:p>
            <a:pPr marL="342900" indent="-342900" algn="r" rtl="1" eaLnBrk="0" hangingPunct="0"/>
            <a:r>
              <a:rPr kumimoji="0" lang="ar-LB" b="1" i="0" u="none" strike="noStrike" kern="1200" cap="none" spc="0" normalizeH="0" baseline="0" noProof="0" dirty="0">
                <a:ln>
                  <a:noFill/>
                </a:ln>
                <a:solidFill>
                  <a:schemeClr val="bg1"/>
                </a:solidFill>
                <a:uLnTx/>
                <a:uFillTx/>
                <a:latin typeface="Adobe Arabic" panose="02040503050201020203" pitchFamily="18" charset="-78"/>
                <a:ea typeface="ＭＳ Ｐゴシック" pitchFamily="34" charset="-128"/>
                <a:cs typeface="+mn-cs"/>
              </a:rPr>
              <a:t>رامي الزعتري</a:t>
            </a:r>
            <a:endParaRPr lang="en-US" b="1" dirty="0">
              <a:solidFill>
                <a:schemeClr val="bg1"/>
              </a:solidFill>
              <a:effectLst>
                <a:outerShdw blurRad="38100" dist="38100" dir="2700000" algn="tl">
                  <a:srgbClr val="000000">
                    <a:alpha val="43137"/>
                  </a:srgbClr>
                </a:outerShdw>
              </a:effectLst>
              <a:latin typeface="Adobe Arabic" panose="02040503050201020203" pitchFamily="18" charset="-78"/>
              <a:ea typeface="ＭＳ Ｐゴシック" pitchFamily="34" charset="-128"/>
              <a:cs typeface="+mn-cs"/>
            </a:endParaRPr>
          </a:p>
          <a:p>
            <a:pPr marL="342900" indent="-342900" algn="r" rtl="1" eaLnBrk="0" hangingPunct="0"/>
            <a:r>
              <a:rPr lang="ar-LB" sz="2300" dirty="0">
                <a:solidFill>
                  <a:schemeClr val="bg1">
                    <a:lumMod val="95000"/>
                  </a:schemeClr>
                </a:solidFill>
                <a:latin typeface="Adobe Arabic" panose="02040503050201020203" pitchFamily="18" charset="-78"/>
                <a:cs typeface="+mn-cs"/>
              </a:rPr>
              <a:t>رئيس وحدة الاتصال ونشر الإحصاءات</a:t>
            </a:r>
            <a:endParaRPr lang="en-US" sz="2300" dirty="0">
              <a:solidFill>
                <a:schemeClr val="bg1">
                  <a:lumMod val="95000"/>
                </a:schemeClr>
              </a:solidFill>
              <a:latin typeface="Adobe Arabic" panose="02040503050201020203" pitchFamily="18" charset="-78"/>
              <a:cs typeface="+mn-cs"/>
            </a:endParaRPr>
          </a:p>
          <a:p>
            <a:pPr marL="342900" indent="-342900" algn="r" rtl="1" eaLnBrk="0" hangingPunct="0"/>
            <a:r>
              <a:rPr lang="ar-LB" sz="2300" dirty="0">
                <a:solidFill>
                  <a:schemeClr val="bg1">
                    <a:lumMod val="95000"/>
                  </a:schemeClr>
                </a:solidFill>
                <a:latin typeface="Adobe Arabic" panose="02040503050201020203" pitchFamily="18" charset="-78"/>
                <a:cs typeface="+mn-cs"/>
              </a:rPr>
              <a:t>شعبة </a:t>
            </a:r>
            <a:r>
              <a:rPr kumimoji="0" lang="ar-LB" sz="2300" b="0" i="0" u="none" strike="noStrike" kern="1200" cap="none" spc="0" normalizeH="0" baseline="0" noProof="0" dirty="0">
                <a:ln>
                  <a:noFill/>
                </a:ln>
                <a:solidFill>
                  <a:schemeClr val="bg1">
                    <a:lumMod val="95000"/>
                  </a:schemeClr>
                </a:solidFill>
                <a:effectLst/>
                <a:uLnTx/>
                <a:uFillTx/>
                <a:latin typeface="Adobe Arabic" panose="02040503050201020203" pitchFamily="18" charset="-78"/>
                <a:ea typeface="ＭＳ Ｐゴシック" pitchFamily="34" charset="-128"/>
                <a:cs typeface="+mn-cs"/>
              </a:rPr>
              <a:t>الإحصاء</a:t>
            </a:r>
            <a:endParaRPr kumimoji="0" lang="en-US" sz="2300" b="0" i="0" u="none" strike="noStrike" kern="1200" cap="none" spc="0" normalizeH="0" baseline="0" noProof="0" dirty="0">
              <a:ln>
                <a:noFill/>
              </a:ln>
              <a:solidFill>
                <a:schemeClr val="bg1">
                  <a:lumMod val="95000"/>
                </a:schemeClr>
              </a:solidFill>
              <a:effectLst/>
              <a:uLnTx/>
              <a:uFillTx/>
              <a:latin typeface="Adobe Arabic" panose="02040503050201020203" pitchFamily="18" charset="-78"/>
              <a:ea typeface="ＭＳ Ｐゴシック" pitchFamily="34" charset="-128"/>
              <a:cs typeface="+mn-cs"/>
            </a:endParaRPr>
          </a:p>
          <a:p>
            <a:pPr marL="342900" indent="-342900" algn="r" rtl="1" eaLnBrk="0" hangingPunct="0"/>
            <a:endParaRPr kumimoji="0" lang="ar-LB" sz="400" b="0" i="0" u="none" strike="noStrike" kern="1200" cap="none" spc="0" normalizeH="0" baseline="0" noProof="0" dirty="0">
              <a:ln>
                <a:noFill/>
              </a:ln>
              <a:solidFill>
                <a:schemeClr val="bg1">
                  <a:lumMod val="95000"/>
                </a:schemeClr>
              </a:solidFill>
              <a:effectLst/>
              <a:uLnTx/>
              <a:uFillTx/>
              <a:latin typeface="Adobe Arabic" panose="02040503050201020203" pitchFamily="18" charset="-78"/>
              <a:ea typeface="ＭＳ Ｐゴシック" pitchFamily="34" charset="-128"/>
              <a:cs typeface="+mn-cs"/>
            </a:endParaRPr>
          </a:p>
          <a:p>
            <a:pPr marL="342900" indent="-342900" algn="r" rtl="1" eaLnBrk="0" hangingPunct="0"/>
            <a:r>
              <a:rPr lang="en-US" sz="2000" dirty="0">
                <a:solidFill>
                  <a:schemeClr val="bg1">
                    <a:lumMod val="95000"/>
                  </a:schemeClr>
                </a:solidFill>
                <a:latin typeface="+mj-lt"/>
                <a:ea typeface="ＭＳ Ｐゴシック" pitchFamily="34" charset="-128"/>
                <a:cs typeface="+mn-cs"/>
              </a:rPr>
              <a:t>zaatari@un.org</a:t>
            </a:r>
            <a:endParaRPr lang="ar-LB" sz="2000" dirty="0">
              <a:solidFill>
                <a:schemeClr val="bg1">
                  <a:lumMod val="95000"/>
                </a:schemeClr>
              </a:solidFill>
              <a:latin typeface="+mj-lt"/>
              <a:cs typeface="+mn-cs"/>
            </a:endParaRPr>
          </a:p>
        </p:txBody>
      </p:sp>
      <p:cxnSp>
        <p:nvCxnSpPr>
          <p:cNvPr id="5" name="Straight Connector 4">
            <a:extLst>
              <a:ext uri="{FF2B5EF4-FFF2-40B4-BE49-F238E27FC236}">
                <a16:creationId xmlns:a16="http://schemas.microsoft.com/office/drawing/2014/main" id="{E5619BE9-CB3F-48F2-B3FC-ADB71A5D2FA4}"/>
              </a:ext>
            </a:extLst>
          </p:cNvPr>
          <p:cNvCxnSpPr/>
          <p:nvPr/>
        </p:nvCxnSpPr>
        <p:spPr>
          <a:xfrm>
            <a:off x="6183081" y="5057507"/>
            <a:ext cx="0" cy="1800493"/>
          </a:xfrm>
          <a:prstGeom prst="line">
            <a:avLst/>
          </a:prstGeom>
          <a:ln>
            <a:solidFill>
              <a:schemeClr val="tx2">
                <a:lumMod val="20000"/>
                <a:lumOff val="80000"/>
              </a:schemeClr>
            </a:solidFill>
          </a:ln>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418FDE"/>
        </a:solidFill>
        <a:effectLst/>
      </p:bgPr>
    </p:bg>
    <p:spTree>
      <p:nvGrpSpPr>
        <p:cNvPr id="1" name=""/>
        <p:cNvGrpSpPr/>
        <p:nvPr/>
      </p:nvGrpSpPr>
      <p:grpSpPr>
        <a:xfrm>
          <a:off x="0" y="0"/>
          <a:ext cx="0" cy="0"/>
          <a:chOff x="0" y="0"/>
          <a:chExt cx="0" cy="0"/>
        </a:xfrm>
      </p:grpSpPr>
      <p:sp>
        <p:nvSpPr>
          <p:cNvPr id="22530" name="Text Placeholder 3"/>
          <p:cNvSpPr>
            <a:spLocks noGrp="1"/>
          </p:cNvSpPr>
          <p:nvPr>
            <p:ph type="body" sz="quarter" idx="14"/>
          </p:nvPr>
        </p:nvSpPr>
        <p:spPr bwMode="auto">
          <a:xfrm>
            <a:off x="156873" y="3243749"/>
            <a:ext cx="7924242" cy="3038474"/>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rtl="1">
              <a:lnSpc>
                <a:spcPct val="150000"/>
              </a:lnSpc>
              <a:defRPr/>
            </a:pPr>
            <a:r>
              <a:rPr lang="ar-LB" sz="3200" dirty="0">
                <a:solidFill>
                  <a:schemeClr val="bg1"/>
                </a:solidFill>
              </a:rPr>
              <a:t>يشهد العالم </a:t>
            </a:r>
            <a:r>
              <a:rPr lang="ar-SA" sz="3200" dirty="0">
                <a:solidFill>
                  <a:schemeClr val="bg1"/>
                </a:solidFill>
              </a:rPr>
              <a:t>اعتراف</a:t>
            </a:r>
            <a:r>
              <a:rPr lang="ar-LB" sz="3200" dirty="0">
                <a:solidFill>
                  <a:schemeClr val="bg1"/>
                </a:solidFill>
              </a:rPr>
              <a:t>ًا </a:t>
            </a:r>
            <a:r>
              <a:rPr lang="ar-SA" sz="3200" dirty="0">
                <a:solidFill>
                  <a:schemeClr val="bg1"/>
                </a:solidFill>
              </a:rPr>
              <a:t>متزايد</a:t>
            </a:r>
            <a:r>
              <a:rPr lang="ar-LB" sz="3200" dirty="0">
                <a:solidFill>
                  <a:schemeClr val="bg1"/>
                </a:solidFill>
              </a:rPr>
              <a:t>ًا</a:t>
            </a:r>
            <a:r>
              <a:rPr lang="ar-SA" sz="3200" dirty="0">
                <a:solidFill>
                  <a:schemeClr val="bg1"/>
                </a:solidFill>
              </a:rPr>
              <a:t> بأن اعتماد نُهجٍ </a:t>
            </a:r>
            <a:r>
              <a:rPr lang="ar-LB" sz="3200" dirty="0">
                <a:solidFill>
                  <a:schemeClr val="bg1"/>
                </a:solidFill>
              </a:rPr>
              <a:t>تر</a:t>
            </a:r>
            <a:r>
              <a:rPr lang="ar-SA" sz="3200" dirty="0">
                <a:solidFill>
                  <a:schemeClr val="bg1"/>
                </a:solidFill>
              </a:rPr>
              <a:t>تكز على</a:t>
            </a:r>
            <a:r>
              <a:rPr lang="ar-LB" sz="3200" dirty="0">
                <a:solidFill>
                  <a:schemeClr val="bg1"/>
                </a:solidFill>
              </a:rPr>
              <a:t> </a:t>
            </a:r>
            <a:r>
              <a:rPr lang="ar-SA" sz="3200" dirty="0">
                <a:solidFill>
                  <a:schemeClr val="bg1"/>
                </a:solidFill>
              </a:rPr>
              <a:t>التكنولوجيا والابتكار</a:t>
            </a:r>
            <a:r>
              <a:rPr lang="ar-LB" sz="3200" dirty="0">
                <a:solidFill>
                  <a:schemeClr val="bg1"/>
                </a:solidFill>
              </a:rPr>
              <a:t>،</a:t>
            </a:r>
            <a:r>
              <a:rPr lang="ar-SA" sz="3200" dirty="0">
                <a:solidFill>
                  <a:schemeClr val="bg1"/>
                </a:solidFill>
              </a:rPr>
              <a:t> وعلى الاستعانة بمعلومات إحصائية وجغرافية مكانية متكاملةً في</a:t>
            </a:r>
            <a:r>
              <a:rPr lang="ar-LB" sz="3200" dirty="0">
                <a:solidFill>
                  <a:schemeClr val="bg1"/>
                </a:solidFill>
              </a:rPr>
              <a:t> سعيها</a:t>
            </a:r>
            <a:r>
              <a:rPr lang="ar-SA" sz="3200" dirty="0">
                <a:solidFill>
                  <a:schemeClr val="bg1"/>
                </a:solidFill>
              </a:rPr>
              <a:t> </a:t>
            </a:r>
            <a:r>
              <a:rPr lang="ar-LB" sz="3200" dirty="0">
                <a:solidFill>
                  <a:schemeClr val="bg1"/>
                </a:solidFill>
              </a:rPr>
              <a:t>ل</a:t>
            </a:r>
            <a:r>
              <a:rPr lang="ar-SA" sz="3200" dirty="0">
                <a:solidFill>
                  <a:schemeClr val="bg1"/>
                </a:solidFill>
              </a:rPr>
              <a:t>تحقيق أهداف التنمية المستدامة</a:t>
            </a:r>
            <a:r>
              <a:rPr lang="ar-LB" sz="3200" dirty="0">
                <a:solidFill>
                  <a:schemeClr val="bg1"/>
                </a:solidFill>
              </a:rPr>
              <a:t>،</a:t>
            </a:r>
            <a:r>
              <a:rPr lang="ar-SA" sz="3200" dirty="0">
                <a:solidFill>
                  <a:schemeClr val="bg1"/>
                </a:solidFill>
              </a:rPr>
              <a:t> </a:t>
            </a:r>
            <a:r>
              <a:rPr lang="ar-LB" sz="3200" dirty="0">
                <a:solidFill>
                  <a:schemeClr val="bg1"/>
                </a:solidFill>
              </a:rPr>
              <a:t>ما </a:t>
            </a:r>
            <a:r>
              <a:rPr lang="ar-SA" sz="3200" dirty="0">
                <a:solidFill>
                  <a:schemeClr val="bg1"/>
                </a:solidFill>
              </a:rPr>
              <a:t>يتيح للبلدان فرصةً لتحديث إحصاءاتها الرسمية</a:t>
            </a:r>
            <a:endParaRPr lang="en-US" sz="3200" dirty="0">
              <a:cs typeface="Arial" charset="0"/>
            </a:endParaRPr>
          </a:p>
          <a:p>
            <a:pPr algn="ctr"/>
            <a:r>
              <a:rPr lang="en-US" dirty="0"/>
              <a:t> </a:t>
            </a:r>
          </a:p>
          <a:p>
            <a:pPr algn="ctr" rtl="1">
              <a:defRPr/>
            </a:pPr>
            <a:endParaRPr lang="ar-LB" sz="2400" dirty="0">
              <a:cs typeface="Arial" charset="0"/>
            </a:endParaRPr>
          </a:p>
          <a:p>
            <a:pPr algn="ctr" rtl="1">
              <a:defRPr/>
            </a:pPr>
            <a:endParaRPr lang="ar-LB" sz="2400" dirty="0">
              <a:cs typeface="Arial" charset="0"/>
            </a:endParaRPr>
          </a:p>
          <a:p>
            <a:pPr marL="342900" algn="ctr" rtl="1" eaLnBrk="0" hangingPunct="0"/>
            <a:endParaRPr lang="ar-LB" sz="2400" dirty="0">
              <a:cs typeface="Arial" charset="0"/>
            </a:endParaRPr>
          </a:p>
          <a:p>
            <a:pPr marL="342900" algn="ctr" rtl="1" eaLnBrk="0" hangingPunct="0"/>
            <a:endParaRPr lang="en-US" sz="2400" dirty="0">
              <a:cs typeface="Arial" charset="0"/>
            </a:endParaRPr>
          </a:p>
          <a:p>
            <a:pPr marL="342900" algn="ctr" rtl="1" eaLnBrk="0" hangingPunct="0"/>
            <a:endParaRPr lang="ar-LB" sz="2400" dirty="0">
              <a:cs typeface="Arial" charset="0"/>
            </a:endParaRPr>
          </a:p>
          <a:p>
            <a:pPr algn="ctr" rtl="1">
              <a:defRPr/>
            </a:pPr>
            <a:endParaRPr lang="en-US" sz="2400" dirty="0"/>
          </a:p>
          <a:p>
            <a:pPr algn="ctr" rtl="1">
              <a:spcBef>
                <a:spcPct val="0"/>
              </a:spcBef>
            </a:pPr>
            <a:endParaRPr lang="en-US" sz="2300" dirty="0">
              <a:latin typeface="Arial" charset="0"/>
              <a:ea typeface="Arial" charset="0"/>
              <a:cs typeface="Arial" charset="0"/>
            </a:endParaRPr>
          </a:p>
          <a:p>
            <a:pPr algn="ctr" rtl="1">
              <a:spcBef>
                <a:spcPct val="0"/>
              </a:spcBef>
            </a:pPr>
            <a:endParaRPr lang="en-US" dirty="0">
              <a:latin typeface="Arial" charset="0"/>
              <a:ea typeface="Arial" charset="0"/>
              <a:cs typeface="Arial" charset="0"/>
            </a:endParaRPr>
          </a:p>
        </p:txBody>
      </p:sp>
      <p:sp>
        <p:nvSpPr>
          <p:cNvPr id="10" name="Text Placeholder 9">
            <a:extLst>
              <a:ext uri="{FF2B5EF4-FFF2-40B4-BE49-F238E27FC236}">
                <a16:creationId xmlns:a16="http://schemas.microsoft.com/office/drawing/2014/main" id="{49498A63-0781-4FB4-A835-4BECEC062C1F}"/>
              </a:ext>
            </a:extLst>
          </p:cNvPr>
          <p:cNvSpPr>
            <a:spLocks noGrp="1"/>
          </p:cNvSpPr>
          <p:nvPr>
            <p:ph type="body" sz="quarter" idx="11"/>
          </p:nvPr>
        </p:nvSpPr>
        <p:spPr>
          <a:xfrm>
            <a:off x="0" y="476251"/>
            <a:ext cx="8237989" cy="895350"/>
          </a:xfrm>
          <a:solidFill>
            <a:schemeClr val="tx2">
              <a:lumMod val="75000"/>
            </a:schemeClr>
          </a:solidFill>
        </p:spPr>
        <p:txBody>
          <a:bodyPr/>
          <a:lstStyle/>
          <a:p>
            <a:pPr rtl="1">
              <a:spcBef>
                <a:spcPts val="0"/>
              </a:spcBef>
            </a:pPr>
            <a:endParaRPr lang="en-US" sz="1400" dirty="0">
              <a:solidFill>
                <a:schemeClr val="bg1"/>
              </a:solidFill>
              <a:effectLst>
                <a:outerShdw blurRad="38100" dist="38100" dir="2700000" algn="tl">
                  <a:srgbClr val="000000">
                    <a:alpha val="43137"/>
                  </a:srgbClr>
                </a:outerShdw>
              </a:effectLst>
            </a:endParaRPr>
          </a:p>
          <a:p>
            <a:pPr rtl="1">
              <a:spcBef>
                <a:spcPts val="0"/>
              </a:spcBef>
            </a:pPr>
            <a:r>
              <a:rPr lang="en-US" sz="3200" dirty="0">
                <a:solidFill>
                  <a:schemeClr val="bg1"/>
                </a:solidFill>
                <a:effectLst>
                  <a:outerShdw blurRad="38100" dist="38100" dir="2700000" algn="tl">
                    <a:srgbClr val="000000">
                      <a:alpha val="43137"/>
                    </a:srgbClr>
                  </a:outerShdw>
                </a:effectLst>
              </a:rPr>
              <a:t> </a:t>
            </a:r>
            <a:r>
              <a:rPr lang="ar-LB" sz="3200" dirty="0">
                <a:solidFill>
                  <a:schemeClr val="bg1"/>
                </a:solidFill>
                <a:effectLst>
                  <a:outerShdw blurRad="38100" dist="38100" dir="2700000" algn="tl">
                    <a:srgbClr val="000000">
                      <a:alpha val="43137"/>
                    </a:srgbClr>
                  </a:outerShdw>
                </a:effectLst>
              </a:rPr>
              <a:t>الأمم المتحدة وشركائها</a:t>
            </a:r>
            <a:endParaRPr lang="en-US" sz="3200" dirty="0">
              <a:solidFill>
                <a:schemeClr val="bg1"/>
              </a:solidFill>
              <a:effectLst>
                <a:outerShdw blurRad="38100" dist="38100" dir="2700000" algn="tl">
                  <a:srgbClr val="000000">
                    <a:alpha val="43137"/>
                  </a:srgbClr>
                </a:outerShdw>
              </a:effectLst>
            </a:endParaRPr>
          </a:p>
        </p:txBody>
      </p:sp>
      <p:pic>
        <p:nvPicPr>
          <p:cNvPr id="3" name="Graphic 2" descr="Earth Globe Europe-Africa">
            <a:extLst>
              <a:ext uri="{FF2B5EF4-FFF2-40B4-BE49-F238E27FC236}">
                <a16:creationId xmlns:a16="http://schemas.microsoft.com/office/drawing/2014/main" id="{50509813-A4D0-48BE-A7C2-25820C45FA7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514051" y="1519811"/>
            <a:ext cx="1723938" cy="1723938"/>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35DAF7E-54D9-4487-9655-191E16D3617B}"/>
              </a:ext>
            </a:extLst>
          </p:cNvPr>
          <p:cNvSpPr/>
          <p:nvPr/>
        </p:nvSpPr>
        <p:spPr>
          <a:xfrm>
            <a:off x="0" y="1728132"/>
            <a:ext cx="7867650" cy="4639112"/>
          </a:xfrm>
          <a:prstGeom prst="rect">
            <a:avLst/>
          </a:prstGeom>
          <a:solidFill>
            <a:schemeClr val="accent5">
              <a:lumMod val="20000"/>
              <a:lumOff val="80000"/>
            </a:schemeClr>
          </a:solidFill>
          <a:ln w="3175">
            <a:solidFill>
              <a:schemeClr val="bg1">
                <a:lumMod val="9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2529" name="Text Placeholder 2"/>
          <p:cNvSpPr>
            <a:spLocks noGrp="1"/>
          </p:cNvSpPr>
          <p:nvPr>
            <p:ph type="body" sz="quarter" idx="11"/>
          </p:nvPr>
        </p:nvSpPr>
        <p:spPr bwMode="auto">
          <a:xfrm>
            <a:off x="2885813" y="931863"/>
            <a:ext cx="4642112" cy="414337"/>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rtl="1"/>
            <a:r>
              <a:rPr lang="ar-LB" sz="3200" dirty="0">
                <a:latin typeface="Arial" charset="0"/>
                <a:cs typeface="Arial" charset="0"/>
              </a:rPr>
              <a:t>تفويض</a:t>
            </a:r>
            <a:r>
              <a:rPr lang="en-US" sz="3200" dirty="0">
                <a:latin typeface="Arial" charset="0"/>
                <a:cs typeface="Arial" charset="0"/>
              </a:rPr>
              <a:t> </a:t>
            </a:r>
            <a:r>
              <a:rPr lang="ar-LB" sz="3200" dirty="0">
                <a:latin typeface="Arial" charset="0"/>
                <a:cs typeface="Arial" charset="0"/>
              </a:rPr>
              <a:t>من الإسكوا والأمم المتحدة</a:t>
            </a:r>
            <a:endParaRPr lang="en-US" sz="3200" dirty="0">
              <a:latin typeface="Arial" charset="0"/>
              <a:cs typeface="Arial" charset="0"/>
            </a:endParaRPr>
          </a:p>
        </p:txBody>
      </p:sp>
      <p:sp>
        <p:nvSpPr>
          <p:cNvPr id="22530" name="Text Placeholder 3"/>
          <p:cNvSpPr>
            <a:spLocks noGrp="1"/>
          </p:cNvSpPr>
          <p:nvPr>
            <p:ph type="body" sz="quarter" idx="14"/>
          </p:nvPr>
        </p:nvSpPr>
        <p:spPr bwMode="auto">
          <a:xfrm>
            <a:off x="930275" y="1825483"/>
            <a:ext cx="6937375" cy="4541761"/>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82880" indent="-182880" rtl="1">
              <a:spcBef>
                <a:spcPct val="0"/>
              </a:spcBef>
              <a:spcAft>
                <a:spcPts val="1200"/>
              </a:spcAft>
              <a:buFont typeface="Arial" panose="020B0604020202020204" pitchFamily="34" charset="0"/>
              <a:buChar char="•"/>
            </a:pPr>
            <a:r>
              <a:rPr lang="ar-LB" sz="2000" dirty="0">
                <a:solidFill>
                  <a:schemeClr val="tx1"/>
                </a:solidFill>
                <a:latin typeface="Arial" charset="0"/>
                <a:cs typeface="Arial" charset="0"/>
              </a:rPr>
              <a:t>استحداث وحدة الاتصال ونشر الإحصاءات في شعبة الإحصاء، </a:t>
            </a:r>
            <a:r>
              <a:rPr lang="ar-LB" dirty="0">
                <a:solidFill>
                  <a:schemeClr val="tx1"/>
                </a:solidFill>
                <a:latin typeface="Arial" charset="0"/>
                <a:cs typeface="Arial" charset="0"/>
              </a:rPr>
              <a:t>2014؛</a:t>
            </a:r>
          </a:p>
          <a:p>
            <a:pPr marL="182880" indent="-182880" rtl="1">
              <a:spcBef>
                <a:spcPct val="0"/>
              </a:spcBef>
              <a:spcAft>
                <a:spcPts val="1200"/>
              </a:spcAft>
              <a:buFont typeface="Arial" panose="020B0604020202020204" pitchFamily="34" charset="0"/>
              <a:buChar char="•"/>
            </a:pPr>
            <a:r>
              <a:rPr lang="ar-LB" sz="2000" dirty="0">
                <a:solidFill>
                  <a:schemeClr val="tx1"/>
                </a:solidFill>
                <a:latin typeface="Arial" charset="0"/>
                <a:cs typeface="Arial" charset="0"/>
              </a:rPr>
              <a:t>الدورة الحادية عشرة للجنة الإحصائية</a:t>
            </a:r>
            <a:r>
              <a:rPr lang="en-US" sz="2000" dirty="0">
                <a:solidFill>
                  <a:schemeClr val="tx1"/>
                </a:solidFill>
                <a:latin typeface="Arial" charset="0"/>
                <a:cs typeface="Arial" charset="0"/>
              </a:rPr>
              <a:t> - </a:t>
            </a:r>
            <a:r>
              <a:rPr lang="ar-LB" sz="2000" dirty="0">
                <a:solidFill>
                  <a:schemeClr val="tx1"/>
                </a:solidFill>
                <a:latin typeface="Arial" charset="0"/>
                <a:cs typeface="Arial" charset="0"/>
              </a:rPr>
              <a:t>الإسكوا، شباط/فبراير </a:t>
            </a:r>
            <a:r>
              <a:rPr lang="ar-LB" dirty="0">
                <a:solidFill>
                  <a:schemeClr val="tx1"/>
                </a:solidFill>
                <a:latin typeface="Arial" charset="0"/>
                <a:cs typeface="Arial" charset="0"/>
              </a:rPr>
              <a:t>2015؛</a:t>
            </a:r>
          </a:p>
          <a:p>
            <a:pPr marL="182880" indent="-182880" rtl="1">
              <a:spcBef>
                <a:spcPct val="0"/>
              </a:spcBef>
              <a:spcAft>
                <a:spcPts val="1200"/>
              </a:spcAft>
              <a:buFont typeface="Arial" panose="020B0604020202020204" pitchFamily="34" charset="0"/>
              <a:buChar char="•"/>
            </a:pPr>
            <a:r>
              <a:rPr lang="ar-LB" sz="2000" dirty="0">
                <a:solidFill>
                  <a:schemeClr val="tx1"/>
                </a:solidFill>
                <a:latin typeface="Arial" charset="0"/>
                <a:cs typeface="Arial" charset="0"/>
              </a:rPr>
              <a:t>خطة التنمية المستدامة لعام </a:t>
            </a:r>
            <a:r>
              <a:rPr lang="ar-LB" dirty="0">
                <a:solidFill>
                  <a:schemeClr val="tx1"/>
                </a:solidFill>
                <a:latin typeface="Arial" charset="0"/>
                <a:cs typeface="Arial" charset="0"/>
              </a:rPr>
              <a:t>2030</a:t>
            </a:r>
            <a:r>
              <a:rPr lang="en-US" sz="2000" dirty="0">
                <a:solidFill>
                  <a:schemeClr val="tx1"/>
                </a:solidFill>
                <a:latin typeface="Arial" charset="0"/>
                <a:cs typeface="Arial" charset="0"/>
              </a:rPr>
              <a:t> </a:t>
            </a:r>
            <a:r>
              <a:rPr lang="ar-LB" sz="2000" dirty="0">
                <a:solidFill>
                  <a:schemeClr val="tx1"/>
                </a:solidFill>
                <a:latin typeface="Arial" charset="0"/>
                <a:cs typeface="Arial" charset="0"/>
              </a:rPr>
              <a:t> - </a:t>
            </a:r>
            <a:r>
              <a:rPr lang="ar-SA" sz="2000" dirty="0">
                <a:solidFill>
                  <a:schemeClr val="tx1"/>
                </a:solidFill>
                <a:latin typeface="Arial" charset="0"/>
                <a:cs typeface="Arial" charset="0"/>
              </a:rPr>
              <a:t>الأمم المتحد</a:t>
            </a:r>
            <a:r>
              <a:rPr lang="ar-LB" sz="2000" dirty="0">
                <a:solidFill>
                  <a:schemeClr val="tx1"/>
                </a:solidFill>
                <a:latin typeface="Arial" charset="0"/>
                <a:cs typeface="Arial" charset="0"/>
              </a:rPr>
              <a:t>ة، </a:t>
            </a:r>
            <a:r>
              <a:rPr lang="ar-LB" dirty="0">
                <a:solidFill>
                  <a:schemeClr val="tx1"/>
                </a:solidFill>
                <a:latin typeface="Arial" charset="0"/>
                <a:cs typeface="Arial" charset="0"/>
              </a:rPr>
              <a:t>2015</a:t>
            </a:r>
            <a:r>
              <a:rPr lang="en-US" sz="2000" dirty="0">
                <a:solidFill>
                  <a:schemeClr val="tx1"/>
                </a:solidFill>
                <a:latin typeface="Arial" charset="0"/>
                <a:cs typeface="Arial" charset="0"/>
              </a:rPr>
              <a:t> </a:t>
            </a:r>
            <a:r>
              <a:rPr lang="ar-LB" sz="2000" dirty="0">
                <a:solidFill>
                  <a:schemeClr val="tx1"/>
                </a:solidFill>
                <a:latin typeface="Arial" charset="0"/>
                <a:cs typeface="Arial" charset="0"/>
              </a:rPr>
              <a:t>؛</a:t>
            </a:r>
          </a:p>
          <a:p>
            <a:pPr marL="182880" indent="-182880" rtl="1">
              <a:spcBef>
                <a:spcPct val="0"/>
              </a:spcBef>
              <a:spcAft>
                <a:spcPts val="1200"/>
              </a:spcAft>
              <a:buFont typeface="Arial" panose="020B0604020202020204" pitchFamily="34" charset="0"/>
              <a:buChar char="•"/>
            </a:pPr>
            <a:r>
              <a:rPr lang="ar-SA" sz="2000" dirty="0">
                <a:solidFill>
                  <a:schemeClr val="tx1"/>
                </a:solidFill>
                <a:latin typeface="Arial" charset="0"/>
                <a:cs typeface="Arial" charset="0"/>
              </a:rPr>
              <a:t>جولة</a:t>
            </a:r>
            <a:r>
              <a:rPr lang="en-US" sz="2000" dirty="0">
                <a:solidFill>
                  <a:schemeClr val="tx1"/>
                </a:solidFill>
                <a:latin typeface="Arial" charset="0"/>
                <a:cs typeface="Arial" charset="0"/>
              </a:rPr>
              <a:t> </a:t>
            </a:r>
            <a:r>
              <a:rPr lang="ar-SA" sz="2000" dirty="0">
                <a:solidFill>
                  <a:schemeClr val="tx1"/>
                </a:solidFill>
                <a:latin typeface="Arial" charset="0"/>
                <a:cs typeface="Arial" charset="0"/>
              </a:rPr>
              <a:t> تعدادات السكان والمساكن لعام </a:t>
            </a:r>
            <a:r>
              <a:rPr lang="ar-SA" dirty="0">
                <a:solidFill>
                  <a:schemeClr val="tx1"/>
                </a:solidFill>
                <a:latin typeface="Arial" charset="0"/>
                <a:cs typeface="Arial" charset="0"/>
              </a:rPr>
              <a:t>2020</a:t>
            </a:r>
            <a:r>
              <a:rPr lang="ar-SA" sz="2000" dirty="0">
                <a:solidFill>
                  <a:schemeClr val="tx1"/>
                </a:solidFill>
                <a:latin typeface="Arial" charset="0"/>
                <a:cs typeface="Arial" charset="0"/>
              </a:rPr>
              <a:t> </a:t>
            </a:r>
            <a:r>
              <a:rPr lang="en-US" sz="2000" dirty="0">
                <a:solidFill>
                  <a:schemeClr val="tx1"/>
                </a:solidFill>
                <a:latin typeface="Arial" charset="0"/>
                <a:cs typeface="Arial" charset="0"/>
              </a:rPr>
              <a:t> - </a:t>
            </a:r>
            <a:r>
              <a:rPr lang="ar-SA" sz="2000" dirty="0">
                <a:solidFill>
                  <a:schemeClr val="tx1"/>
                </a:solidFill>
                <a:latin typeface="Arial" charset="0"/>
                <a:cs typeface="Arial" charset="0"/>
              </a:rPr>
              <a:t>اللجنة الإحصائية في الأمم المتحدة</a:t>
            </a:r>
            <a:r>
              <a:rPr lang="ar-LB" sz="2000" dirty="0">
                <a:solidFill>
                  <a:schemeClr val="tx1"/>
                </a:solidFill>
                <a:latin typeface="Arial" charset="0"/>
                <a:cs typeface="Arial" charset="0"/>
              </a:rPr>
              <a:t> - </a:t>
            </a:r>
            <a:r>
              <a:rPr lang="ar-LB" dirty="0">
                <a:solidFill>
                  <a:schemeClr val="tx1"/>
                </a:solidFill>
                <a:latin typeface="Arial" charset="0"/>
                <a:cs typeface="Arial" charset="0"/>
              </a:rPr>
              <a:t>2015</a:t>
            </a:r>
            <a:r>
              <a:rPr lang="ar-LB" sz="2000" dirty="0">
                <a:solidFill>
                  <a:schemeClr val="tx1"/>
                </a:solidFill>
                <a:latin typeface="Arial" charset="0"/>
                <a:cs typeface="Arial" charset="0"/>
              </a:rPr>
              <a:t>؛</a:t>
            </a:r>
            <a:endParaRPr lang="en-US" sz="2000" dirty="0">
              <a:solidFill>
                <a:schemeClr val="tx1"/>
              </a:solidFill>
              <a:latin typeface="Arial" charset="0"/>
              <a:cs typeface="Arial" charset="0"/>
            </a:endParaRPr>
          </a:p>
          <a:p>
            <a:pPr marL="182880" indent="-182880" rtl="1">
              <a:spcBef>
                <a:spcPct val="0"/>
              </a:spcBef>
              <a:spcAft>
                <a:spcPts val="1200"/>
              </a:spcAft>
              <a:buFont typeface="Arial" panose="020B0604020202020204" pitchFamily="34" charset="0"/>
              <a:buChar char="•"/>
            </a:pPr>
            <a:r>
              <a:rPr lang="ar-LB" sz="2000" dirty="0">
                <a:solidFill>
                  <a:schemeClr val="tx1"/>
                </a:solidFill>
                <a:latin typeface="Arial" charset="0"/>
                <a:cs typeface="Arial" charset="0"/>
              </a:rPr>
              <a:t>المؤتمر العربي حول "خطة التحول في مجال الإحصاءات الرسمية" -  نيسان/أبريل </a:t>
            </a:r>
            <a:r>
              <a:rPr lang="ar-LB" dirty="0">
                <a:solidFill>
                  <a:schemeClr val="tx1"/>
                </a:solidFill>
                <a:latin typeface="Arial" charset="0"/>
                <a:cs typeface="Arial" charset="0"/>
              </a:rPr>
              <a:t>2016؛</a:t>
            </a:r>
          </a:p>
          <a:p>
            <a:pPr marL="182880" indent="-182880" rtl="1">
              <a:spcBef>
                <a:spcPct val="0"/>
              </a:spcBef>
              <a:spcAft>
                <a:spcPts val="1200"/>
              </a:spcAft>
              <a:buFont typeface="Arial" panose="020B0604020202020204" pitchFamily="34" charset="0"/>
              <a:buChar char="•"/>
            </a:pPr>
            <a:r>
              <a:rPr lang="ar-LB" sz="2000" dirty="0">
                <a:solidFill>
                  <a:schemeClr val="tx1"/>
                </a:solidFill>
                <a:latin typeface="Arial" charset="0"/>
                <a:cs typeface="Arial" charset="0"/>
              </a:rPr>
              <a:t>الدورة الوزارية الثلاثين للإسكوا - بيروت - حزيران/يونيو </a:t>
            </a:r>
            <a:r>
              <a:rPr lang="ar-LB" dirty="0">
                <a:solidFill>
                  <a:schemeClr val="tx1"/>
                </a:solidFill>
                <a:latin typeface="Arial" charset="0"/>
                <a:cs typeface="Arial" charset="0"/>
              </a:rPr>
              <a:t>2018</a:t>
            </a:r>
            <a:r>
              <a:rPr lang="ar-LB" sz="2000" dirty="0">
                <a:solidFill>
                  <a:schemeClr val="tx1"/>
                </a:solidFill>
                <a:latin typeface="Arial" charset="0"/>
                <a:cs typeface="Arial" charset="0"/>
              </a:rPr>
              <a:t>               "توافق بيروت حول التكنولوجيا من أجل التنمية المستدامة في المنطقة العربية"؛</a:t>
            </a:r>
          </a:p>
          <a:p>
            <a:pPr marL="182880" indent="-182880" rtl="1">
              <a:spcBef>
                <a:spcPct val="0"/>
              </a:spcBef>
              <a:spcAft>
                <a:spcPts val="1200"/>
              </a:spcAft>
              <a:buFont typeface="Arial" panose="020B0604020202020204" pitchFamily="34" charset="0"/>
              <a:buChar char="•"/>
            </a:pPr>
            <a:r>
              <a:rPr lang="ar-LB" sz="2000" dirty="0">
                <a:solidFill>
                  <a:schemeClr val="tx1"/>
                </a:solidFill>
                <a:latin typeface="Arial" charset="0"/>
                <a:cs typeface="Arial" charset="0"/>
              </a:rPr>
              <a:t>تشكيل </a:t>
            </a:r>
            <a:r>
              <a:rPr lang="ar-SA" sz="2000" dirty="0">
                <a:solidFill>
                  <a:schemeClr val="tx1"/>
                </a:solidFill>
                <a:latin typeface="Arial" charset="0"/>
                <a:cs typeface="Arial" charset="0"/>
              </a:rPr>
              <a:t>فريق عمل</a:t>
            </a:r>
            <a:r>
              <a:rPr lang="ar-LB" sz="2000" dirty="0">
                <a:solidFill>
                  <a:schemeClr val="tx1"/>
                </a:solidFill>
                <a:latin typeface="Arial" charset="0"/>
                <a:cs typeface="Arial" charset="0"/>
              </a:rPr>
              <a:t> معني ب</a:t>
            </a:r>
            <a:r>
              <a:rPr lang="ar-SA" sz="2000" dirty="0">
                <a:solidFill>
                  <a:schemeClr val="tx1"/>
                </a:solidFill>
                <a:latin typeface="Arial" charset="0"/>
                <a:cs typeface="Arial" charset="0"/>
              </a:rPr>
              <a:t>البيانات الضخمة</a:t>
            </a:r>
            <a:r>
              <a:rPr lang="ar-LB" sz="2000" dirty="0">
                <a:solidFill>
                  <a:schemeClr val="tx1"/>
                </a:solidFill>
                <a:latin typeface="Arial" charset="0"/>
                <a:cs typeface="Arial" charset="0"/>
              </a:rPr>
              <a:t> - </a:t>
            </a:r>
            <a:r>
              <a:rPr lang="ar-LB" sz="2000" dirty="0" err="1">
                <a:solidFill>
                  <a:schemeClr val="tx1"/>
                </a:solidFill>
                <a:latin typeface="Arial" charset="0"/>
                <a:cs typeface="Arial" charset="0"/>
              </a:rPr>
              <a:t>الإ</a:t>
            </a:r>
            <a:r>
              <a:rPr lang="ar-SA" sz="2000" dirty="0">
                <a:solidFill>
                  <a:schemeClr val="tx1"/>
                </a:solidFill>
                <a:latin typeface="Arial" charset="0"/>
                <a:cs typeface="Arial" charset="0"/>
              </a:rPr>
              <a:t>سكوا</a:t>
            </a:r>
            <a:r>
              <a:rPr lang="ar-LB" sz="2000" dirty="0">
                <a:solidFill>
                  <a:schemeClr val="tx1"/>
                </a:solidFill>
                <a:latin typeface="Arial" charset="0"/>
                <a:cs typeface="Arial" charset="0"/>
              </a:rPr>
              <a:t>، أيلول/سبتمبر </a:t>
            </a:r>
            <a:r>
              <a:rPr lang="ar-LB" dirty="0">
                <a:solidFill>
                  <a:schemeClr val="tx1"/>
                </a:solidFill>
                <a:latin typeface="Arial" charset="0"/>
                <a:cs typeface="Arial" charset="0"/>
              </a:rPr>
              <a:t>2018 </a:t>
            </a:r>
            <a:r>
              <a:rPr lang="ar-LB" sz="2000" dirty="0">
                <a:solidFill>
                  <a:schemeClr val="tx1"/>
                </a:solidFill>
                <a:latin typeface="Arial" charset="0"/>
                <a:cs typeface="Arial" charset="0"/>
              </a:rPr>
              <a:t>ل</a:t>
            </a:r>
            <a:r>
              <a:rPr lang="ar-SA" sz="2000" dirty="0">
                <a:solidFill>
                  <a:schemeClr val="tx1"/>
                </a:solidFill>
                <a:latin typeface="Arial" charset="0"/>
                <a:cs typeface="Arial" charset="0"/>
              </a:rPr>
              <a:t>بناء القدرات </a:t>
            </a:r>
            <a:r>
              <a:rPr lang="ar-LB" sz="2000" dirty="0">
                <a:solidFill>
                  <a:schemeClr val="tx1"/>
                </a:solidFill>
                <a:latin typeface="Arial" charset="0"/>
                <a:cs typeface="Arial" charset="0"/>
              </a:rPr>
              <a:t>وإيجاد مصادر جديدة للبيانات كالبيانات الضخمة، دعماً لاستراتيجيات التنمية الإقليمية والوطنية </a:t>
            </a:r>
            <a:r>
              <a:rPr lang="ar-SA" sz="2000" dirty="0">
                <a:solidFill>
                  <a:schemeClr val="tx1"/>
                </a:solidFill>
                <a:latin typeface="Arial" charset="0"/>
                <a:cs typeface="Arial" charset="0"/>
              </a:rPr>
              <a:t>والمجالات الأخرى</a:t>
            </a:r>
            <a:r>
              <a:rPr lang="ar-LB" sz="2000" dirty="0">
                <a:solidFill>
                  <a:schemeClr val="tx1"/>
                </a:solidFill>
                <a:latin typeface="Arial" charset="0"/>
                <a:cs typeface="Arial" charset="0"/>
              </a:rPr>
              <a:t>.</a:t>
            </a:r>
            <a:endParaRPr lang="en-US" sz="2000" dirty="0">
              <a:solidFill>
                <a:schemeClr val="tx1"/>
              </a:solidFill>
              <a:latin typeface="Arial" charset="0"/>
              <a:cs typeface="Arial" charset="0"/>
            </a:endParaRPr>
          </a:p>
          <a:p>
            <a:pPr rtl="1">
              <a:spcBef>
                <a:spcPct val="0"/>
              </a:spcBef>
            </a:pPr>
            <a:endParaRPr lang="en-US" dirty="0">
              <a:solidFill>
                <a:schemeClr val="tx1"/>
              </a:solidFill>
              <a:latin typeface="Arial" charset="0"/>
              <a:cs typeface="Arial" charset="0"/>
            </a:endParaRPr>
          </a:p>
          <a:p>
            <a:pPr rtl="1">
              <a:spcBef>
                <a:spcPct val="0"/>
              </a:spcBef>
            </a:pPr>
            <a:endParaRPr lang="ar-LB" dirty="0">
              <a:solidFill>
                <a:schemeClr val="tx1"/>
              </a:solidFill>
              <a:latin typeface="Arial" charset="0"/>
              <a:ea typeface="Arial" charset="0"/>
              <a:cs typeface="Arial" charset="0"/>
            </a:endParaRPr>
          </a:p>
          <a:p>
            <a:pPr>
              <a:spcBef>
                <a:spcPct val="0"/>
              </a:spcBef>
            </a:pPr>
            <a:endParaRPr lang="ar-LB" dirty="0">
              <a:solidFill>
                <a:schemeClr val="tx1"/>
              </a:solidFill>
              <a:latin typeface="Arial" charset="0"/>
              <a:ea typeface="Arial" charset="0"/>
              <a:cs typeface="Arial" charset="0"/>
            </a:endParaRPr>
          </a:p>
          <a:p>
            <a:pPr>
              <a:spcBef>
                <a:spcPct val="0"/>
              </a:spcBef>
            </a:pPr>
            <a:endParaRPr lang="ar-LB" dirty="0">
              <a:solidFill>
                <a:schemeClr val="tx1"/>
              </a:solidFill>
            </a:endParaRPr>
          </a:p>
          <a:p>
            <a:pPr>
              <a:spcBef>
                <a:spcPct val="0"/>
              </a:spcBef>
            </a:pPr>
            <a:endParaRPr lang="en-US" dirty="0">
              <a:solidFill>
                <a:schemeClr val="tx1"/>
              </a:solidFill>
              <a:latin typeface="Arial" charset="0"/>
              <a:ea typeface="Arial" charset="0"/>
              <a:cs typeface="Arial" charset="0"/>
            </a:endParaRPr>
          </a:p>
        </p:txBody>
      </p:sp>
    </p:spTree>
    <p:extLst>
      <p:ext uri="{BB962C8B-B14F-4D97-AF65-F5344CB8AC3E}">
        <p14:creationId xmlns:p14="http://schemas.microsoft.com/office/powerpoint/2010/main" val="26463471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 Placeholder 2"/>
          <p:cNvSpPr>
            <a:spLocks noGrp="1"/>
          </p:cNvSpPr>
          <p:nvPr>
            <p:ph type="body" sz="quarter" idx="11"/>
          </p:nvPr>
        </p:nvSpPr>
        <p:spPr bwMode="auto">
          <a:xfrm>
            <a:off x="0" y="931863"/>
            <a:ext cx="7527926" cy="511736"/>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rtl="1"/>
            <a:r>
              <a:rPr lang="ar-SA" altLang="en-US" sz="3200" dirty="0">
                <a:latin typeface="Arial" charset="0"/>
                <a:cs typeface="Arial" charset="0"/>
              </a:rPr>
              <a:t>أنشطة</a:t>
            </a:r>
            <a:r>
              <a:rPr lang="ar-LB" altLang="en-US" sz="3200" dirty="0">
                <a:latin typeface="Arial" charset="0"/>
                <a:cs typeface="Arial" charset="0"/>
              </a:rPr>
              <a:t> الإسكوا</a:t>
            </a:r>
            <a:r>
              <a:rPr lang="ar-SA" altLang="en-US" sz="3200" dirty="0">
                <a:latin typeface="Arial" charset="0"/>
                <a:cs typeface="Arial" charset="0"/>
              </a:rPr>
              <a:t> ذات الصلة</a:t>
            </a:r>
            <a:r>
              <a:rPr lang="en-US" altLang="en-US" sz="3200" dirty="0">
                <a:latin typeface="Arial" charset="0"/>
                <a:cs typeface="Arial" charset="0"/>
              </a:rPr>
              <a:t>                              </a:t>
            </a:r>
            <a:r>
              <a:rPr lang="ar-LB" altLang="en-US" sz="2400" dirty="0">
                <a:solidFill>
                  <a:schemeClr val="bg1">
                    <a:lumMod val="65000"/>
                  </a:schemeClr>
                </a:solidFill>
                <a:latin typeface="Arial" charset="0"/>
                <a:cs typeface="Arial" charset="0"/>
              </a:rPr>
              <a:t>1/2</a:t>
            </a:r>
            <a:endParaRPr lang="en-US" altLang="en-US" sz="2800" dirty="0">
              <a:solidFill>
                <a:schemeClr val="bg1">
                  <a:lumMod val="65000"/>
                </a:schemeClr>
              </a:solidFill>
              <a:latin typeface="Arial" charset="0"/>
              <a:cs typeface="Arial" charset="0"/>
            </a:endParaRPr>
          </a:p>
          <a:p>
            <a:r>
              <a:rPr lang="en-US" dirty="0">
                <a:latin typeface="Arial" charset="0"/>
                <a:ea typeface="Arial" charset="0"/>
                <a:cs typeface="Arial" charset="0"/>
              </a:rPr>
              <a:t> </a:t>
            </a:r>
          </a:p>
        </p:txBody>
      </p:sp>
      <p:sp>
        <p:nvSpPr>
          <p:cNvPr id="22530" name="Text Placeholder 3"/>
          <p:cNvSpPr>
            <a:spLocks noGrp="1"/>
          </p:cNvSpPr>
          <p:nvPr>
            <p:ph type="body" sz="quarter" idx="14"/>
          </p:nvPr>
        </p:nvSpPr>
        <p:spPr bwMode="auto">
          <a:xfrm>
            <a:off x="590550" y="1906573"/>
            <a:ext cx="6937376" cy="4246392"/>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indent="0" rtl="1">
              <a:spcAft>
                <a:spcPts val="1200"/>
              </a:spcAft>
            </a:pPr>
            <a:r>
              <a:rPr lang="ar-LB" sz="2400" dirty="0">
                <a:solidFill>
                  <a:schemeClr val="tx1"/>
                </a:solidFill>
              </a:rPr>
              <a:t>وثيقة رسمية حول "البيانات الضخمة لأغراض الإحصاءات الرسمية" - الدورة الحادية عشرة للجنة الإحصائية - شباط/فبراير 2015 – (</a:t>
            </a:r>
            <a:r>
              <a:rPr lang="en-US" sz="2400" dirty="0">
                <a:solidFill>
                  <a:schemeClr val="tx1"/>
                </a:solidFill>
              </a:rPr>
              <a:t>E/ESCWA/SD/2015/IG.1/5</a:t>
            </a:r>
            <a:r>
              <a:rPr lang="ar-LB" sz="2400" dirty="0">
                <a:solidFill>
                  <a:schemeClr val="tx1"/>
                </a:solidFill>
              </a:rPr>
              <a:t>)</a:t>
            </a:r>
          </a:p>
          <a:p>
            <a:pPr indent="0" rtl="1">
              <a:spcAft>
                <a:spcPts val="1200"/>
              </a:spcAft>
            </a:pPr>
            <a:endParaRPr lang="en-US" sz="100" dirty="0">
              <a:solidFill>
                <a:schemeClr val="tx1"/>
              </a:solidFill>
            </a:endParaRPr>
          </a:p>
          <a:p>
            <a:pPr indent="0" rtl="1">
              <a:spcAft>
                <a:spcPts val="1200"/>
              </a:spcAft>
            </a:pPr>
            <a:r>
              <a:rPr lang="ar-LB" sz="2400" dirty="0">
                <a:solidFill>
                  <a:schemeClr val="tx1"/>
                </a:solidFill>
              </a:rPr>
              <a:t>استبيان أولي حول "تقييم وضع البلدان العربية في مجال استخدام المعلومات الجغرافية المكانية كمصدر للبيانات - تشرين الأول/أكتوبر 2017</a:t>
            </a:r>
            <a:r>
              <a:rPr lang="ar-LB" sz="2600" dirty="0">
                <a:solidFill>
                  <a:schemeClr val="tx1"/>
                </a:solidFill>
              </a:rPr>
              <a:t> </a:t>
            </a:r>
            <a:endParaRPr lang="en-US" sz="2600" dirty="0">
              <a:solidFill>
                <a:schemeClr val="tx1"/>
              </a:solidFill>
            </a:endParaRPr>
          </a:p>
          <a:p>
            <a:pPr indent="0" rtl="1">
              <a:spcAft>
                <a:spcPts val="1200"/>
              </a:spcAft>
            </a:pPr>
            <a:endParaRPr lang="ar-LB" sz="100" dirty="0">
              <a:solidFill>
                <a:schemeClr val="tx1"/>
              </a:solidFill>
            </a:endParaRPr>
          </a:p>
          <a:p>
            <a:pPr indent="0" rtl="1">
              <a:spcAft>
                <a:spcPts val="1200"/>
              </a:spcAft>
            </a:pPr>
            <a:r>
              <a:rPr lang="ar-SA" sz="2400" dirty="0">
                <a:solidFill>
                  <a:schemeClr val="tx1"/>
                </a:solidFill>
              </a:rPr>
              <a:t>مسح </a:t>
            </a:r>
            <a:r>
              <a:rPr lang="ar-LB" sz="2400" dirty="0">
                <a:solidFill>
                  <a:schemeClr val="tx1"/>
                </a:solidFill>
              </a:rPr>
              <a:t>متخصص في </a:t>
            </a:r>
            <a:r>
              <a:rPr lang="ar-SA" sz="2400" dirty="0">
                <a:solidFill>
                  <a:schemeClr val="tx1"/>
                </a:solidFill>
              </a:rPr>
              <a:t>بلدان عربية</a:t>
            </a:r>
            <a:r>
              <a:rPr lang="ar-LB" sz="2400" dirty="0">
                <a:solidFill>
                  <a:schemeClr val="tx1"/>
                </a:solidFill>
              </a:rPr>
              <a:t> مختارة، </a:t>
            </a:r>
            <a:r>
              <a:rPr lang="ar-SA" sz="2400" dirty="0">
                <a:solidFill>
                  <a:schemeClr val="tx1"/>
                </a:solidFill>
              </a:rPr>
              <a:t>صممه الاتحاد الأوروبي حول أهداف التنمية المستدامة المتعلقة بالبيئة، بالتعاون مع </a:t>
            </a:r>
            <a:r>
              <a:rPr lang="ar-LB" sz="2400" dirty="0">
                <a:solidFill>
                  <a:schemeClr val="tx1"/>
                </a:solidFill>
              </a:rPr>
              <a:t>ال</a:t>
            </a:r>
            <a:r>
              <a:rPr lang="ar-SA" sz="2400" dirty="0">
                <a:solidFill>
                  <a:schemeClr val="tx1"/>
                </a:solidFill>
              </a:rPr>
              <a:t>مركز </a:t>
            </a:r>
            <a:r>
              <a:rPr lang="ar-SA" sz="2400" dirty="0" err="1">
                <a:solidFill>
                  <a:schemeClr val="tx1"/>
                </a:solidFill>
              </a:rPr>
              <a:t>المواضيعي</a:t>
            </a:r>
            <a:r>
              <a:rPr lang="ar-SA" sz="2400" dirty="0">
                <a:solidFill>
                  <a:schemeClr val="tx1"/>
                </a:solidFill>
              </a:rPr>
              <a:t> الأوروبي التابع لجامعة مالقا في إسبانيا</a:t>
            </a:r>
            <a:r>
              <a:rPr lang="en-US" sz="2400" dirty="0">
                <a:solidFill>
                  <a:schemeClr val="tx1"/>
                </a:solidFill>
              </a:rPr>
              <a:t> </a:t>
            </a:r>
            <a:r>
              <a:rPr lang="ar-SA" sz="2400" dirty="0">
                <a:solidFill>
                  <a:schemeClr val="tx1"/>
                </a:solidFill>
              </a:rPr>
              <a:t>(</a:t>
            </a:r>
            <a:r>
              <a:rPr lang="en-US" sz="2400" dirty="0">
                <a:solidFill>
                  <a:schemeClr val="tx1"/>
                </a:solidFill>
              </a:rPr>
              <a:t>ETC-UMA</a:t>
            </a:r>
            <a:r>
              <a:rPr lang="ar-SA" sz="2400" dirty="0">
                <a:solidFill>
                  <a:schemeClr val="tx1"/>
                </a:solidFill>
              </a:rPr>
              <a:t>) </a:t>
            </a:r>
            <a:r>
              <a:rPr lang="ar-LB" sz="2400" dirty="0">
                <a:solidFill>
                  <a:schemeClr val="tx1"/>
                </a:solidFill>
              </a:rPr>
              <a:t>- 2018</a:t>
            </a:r>
          </a:p>
          <a:p>
            <a:pPr rtl="1"/>
            <a:endParaRPr lang="ar-LB" sz="2000" dirty="0">
              <a:solidFill>
                <a:schemeClr val="tx1"/>
              </a:solidFill>
            </a:endParaRPr>
          </a:p>
          <a:p>
            <a:pPr rtl="1"/>
            <a:endParaRPr lang="ar-LB" dirty="0">
              <a:solidFill>
                <a:schemeClr val="tx1"/>
              </a:solidFill>
            </a:endParaRPr>
          </a:p>
          <a:p>
            <a:pPr rtl="1"/>
            <a:endParaRPr lang="en-US" dirty="0">
              <a:solidFill>
                <a:schemeClr val="tx1"/>
              </a:solidFill>
            </a:endParaRPr>
          </a:p>
          <a:p>
            <a:pPr rtl="1">
              <a:spcBef>
                <a:spcPct val="0"/>
              </a:spcBef>
            </a:pPr>
            <a:endParaRPr lang="ar-LB" dirty="0">
              <a:solidFill>
                <a:schemeClr val="tx1"/>
              </a:solidFill>
            </a:endParaRPr>
          </a:p>
          <a:p>
            <a:pPr rtl="1"/>
            <a:endParaRPr lang="ar-LB" dirty="0">
              <a:solidFill>
                <a:schemeClr val="tx1"/>
              </a:solidFill>
            </a:endParaRPr>
          </a:p>
          <a:p>
            <a:pPr rtl="1">
              <a:spcBef>
                <a:spcPct val="0"/>
              </a:spcBef>
            </a:pPr>
            <a:br>
              <a:rPr lang="ar-LB" dirty="0">
                <a:solidFill>
                  <a:schemeClr val="tx1"/>
                </a:solidFill>
              </a:rPr>
            </a:br>
            <a:endParaRPr lang="ar-LB" dirty="0">
              <a:solidFill>
                <a:schemeClr val="tx1"/>
              </a:solidFill>
            </a:endParaRPr>
          </a:p>
          <a:p>
            <a:pPr rtl="1">
              <a:spcBef>
                <a:spcPct val="0"/>
              </a:spcBef>
            </a:pPr>
            <a:endParaRPr lang="en-US" dirty="0">
              <a:solidFill>
                <a:schemeClr val="tx1"/>
              </a:solidFill>
            </a:endParaRPr>
          </a:p>
          <a:p>
            <a:pPr rtl="1">
              <a:spcBef>
                <a:spcPct val="0"/>
              </a:spcBef>
            </a:pPr>
            <a:endParaRPr lang="en-US" dirty="0">
              <a:solidFill>
                <a:schemeClr val="tx1"/>
              </a:solidFill>
            </a:endParaRPr>
          </a:p>
          <a:p>
            <a:pPr rtl="1">
              <a:spcBef>
                <a:spcPct val="0"/>
              </a:spcBef>
            </a:pPr>
            <a:endParaRPr lang="ar-LB" dirty="0">
              <a:solidFill>
                <a:schemeClr val="tx1"/>
              </a:solidFill>
            </a:endParaRPr>
          </a:p>
          <a:p>
            <a:pPr rtl="1">
              <a:spcBef>
                <a:spcPct val="0"/>
              </a:spcBef>
            </a:pPr>
            <a:endParaRPr lang="ar-LB" dirty="0">
              <a:solidFill>
                <a:schemeClr val="tx1"/>
              </a:solidFill>
              <a:latin typeface="Arial" charset="0"/>
              <a:ea typeface="Arial" charset="0"/>
              <a:cs typeface="Arial" charset="0"/>
            </a:endParaRPr>
          </a:p>
          <a:p>
            <a:pPr rtl="1">
              <a:spcBef>
                <a:spcPct val="0"/>
              </a:spcBef>
            </a:pPr>
            <a:endParaRPr lang="en-US" dirty="0">
              <a:solidFill>
                <a:schemeClr val="tx1"/>
              </a:solidFill>
              <a:latin typeface="Arial" charset="0"/>
              <a:ea typeface="Arial" charset="0"/>
              <a:cs typeface="Arial" charset="0"/>
            </a:endParaRPr>
          </a:p>
        </p:txBody>
      </p:sp>
      <p:pic>
        <p:nvPicPr>
          <p:cNvPr id="4106" name="Picture 10" descr="ETC-UMA">
            <a:extLst>
              <a:ext uri="{FF2B5EF4-FFF2-40B4-BE49-F238E27FC236}">
                <a16:creationId xmlns:a16="http://schemas.microsoft.com/office/drawing/2014/main" id="{92B4E1BE-659C-492F-B211-02ED2824D53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3038" y="5053152"/>
            <a:ext cx="1338977" cy="561337"/>
          </a:xfrm>
          <a:prstGeom prst="rect">
            <a:avLst/>
          </a:prstGeom>
          <a:noFill/>
          <a:extLst>
            <a:ext uri="{909E8E84-426E-40DD-AFC4-6F175D3DCCD1}">
              <a14:hiddenFill xmlns:a14="http://schemas.microsoft.com/office/drawing/2010/main">
                <a:solidFill>
                  <a:srgbClr val="FFFFFF"/>
                </a:solidFill>
              </a14:hiddenFill>
            </a:ext>
          </a:extLst>
        </p:spPr>
      </p:pic>
      <p:pic>
        <p:nvPicPr>
          <p:cNvPr id="3" name="Graphic 2" descr="Document">
            <a:extLst>
              <a:ext uri="{FF2B5EF4-FFF2-40B4-BE49-F238E27FC236}">
                <a16:creationId xmlns:a16="http://schemas.microsoft.com/office/drawing/2014/main" id="{37DDF04B-F157-4C53-97B9-31A2E0B5251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852095" y="1944691"/>
            <a:ext cx="914400" cy="914400"/>
          </a:xfrm>
          <a:prstGeom prst="rect">
            <a:avLst/>
          </a:prstGeom>
        </p:spPr>
      </p:pic>
      <p:pic>
        <p:nvPicPr>
          <p:cNvPr id="5" name="Graphic 4" descr="List">
            <a:extLst>
              <a:ext uri="{FF2B5EF4-FFF2-40B4-BE49-F238E27FC236}">
                <a16:creationId xmlns:a16="http://schemas.microsoft.com/office/drawing/2014/main" id="{67382F4E-41A8-4B74-95B8-36D57D1AC371}"/>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7903333" y="3380461"/>
            <a:ext cx="914400" cy="914400"/>
          </a:xfrm>
          <a:prstGeom prst="rect">
            <a:avLst/>
          </a:prstGeom>
        </p:spPr>
      </p:pic>
      <p:cxnSp>
        <p:nvCxnSpPr>
          <p:cNvPr id="7" name="Straight Connector 6">
            <a:extLst>
              <a:ext uri="{FF2B5EF4-FFF2-40B4-BE49-F238E27FC236}">
                <a16:creationId xmlns:a16="http://schemas.microsoft.com/office/drawing/2014/main" id="{79587AC0-7151-44A4-A4D7-C4198384DB71}"/>
              </a:ext>
            </a:extLst>
          </p:cNvPr>
          <p:cNvCxnSpPr>
            <a:cxnSpLocks/>
          </p:cNvCxnSpPr>
          <p:nvPr/>
        </p:nvCxnSpPr>
        <p:spPr>
          <a:xfrm>
            <a:off x="0" y="3145873"/>
            <a:ext cx="7639050" cy="0"/>
          </a:xfrm>
          <a:prstGeom prst="line">
            <a:avLst/>
          </a:prstGeom>
          <a:ln w="28575">
            <a:solidFill>
              <a:schemeClr val="accent1"/>
            </a:solidFill>
          </a:ln>
        </p:spPr>
        <p:style>
          <a:lnRef idx="1">
            <a:schemeClr val="accent5"/>
          </a:lnRef>
          <a:fillRef idx="0">
            <a:schemeClr val="accent5"/>
          </a:fillRef>
          <a:effectRef idx="0">
            <a:schemeClr val="accent5"/>
          </a:effectRef>
          <a:fontRef idx="minor">
            <a:schemeClr val="tx1"/>
          </a:fontRef>
        </p:style>
      </p:cxnSp>
      <p:cxnSp>
        <p:nvCxnSpPr>
          <p:cNvPr id="11" name="Straight Connector 10">
            <a:extLst>
              <a:ext uri="{FF2B5EF4-FFF2-40B4-BE49-F238E27FC236}">
                <a16:creationId xmlns:a16="http://schemas.microsoft.com/office/drawing/2014/main" id="{ABEB053B-3023-483C-B052-40286925DE4B}"/>
              </a:ext>
            </a:extLst>
          </p:cNvPr>
          <p:cNvCxnSpPr>
            <a:cxnSpLocks/>
          </p:cNvCxnSpPr>
          <p:nvPr/>
        </p:nvCxnSpPr>
        <p:spPr>
          <a:xfrm>
            <a:off x="0" y="4590177"/>
            <a:ext cx="7639050" cy="0"/>
          </a:xfrm>
          <a:prstGeom prst="line">
            <a:avLst/>
          </a:prstGeom>
          <a:ln w="28575">
            <a:solidFill>
              <a:schemeClr val="accent1"/>
            </a:solidFill>
          </a:ln>
        </p:spPr>
        <p:style>
          <a:lnRef idx="1">
            <a:schemeClr val="accent5"/>
          </a:lnRef>
          <a:fillRef idx="0">
            <a:schemeClr val="accent5"/>
          </a:fillRef>
          <a:effectRef idx="0">
            <a:schemeClr val="accent5"/>
          </a:effectRef>
          <a:fontRef idx="minor">
            <a:schemeClr val="tx1"/>
          </a:fontRef>
        </p:style>
      </p:cxnSp>
      <p:cxnSp>
        <p:nvCxnSpPr>
          <p:cNvPr id="20" name="Straight Connector 19">
            <a:extLst>
              <a:ext uri="{FF2B5EF4-FFF2-40B4-BE49-F238E27FC236}">
                <a16:creationId xmlns:a16="http://schemas.microsoft.com/office/drawing/2014/main" id="{FA5BA8C9-183E-42D1-82B2-E7A661BD2EED}"/>
              </a:ext>
            </a:extLst>
          </p:cNvPr>
          <p:cNvCxnSpPr>
            <a:cxnSpLocks/>
          </p:cNvCxnSpPr>
          <p:nvPr/>
        </p:nvCxnSpPr>
        <p:spPr>
          <a:xfrm flipV="1">
            <a:off x="7639050" y="2642532"/>
            <a:ext cx="1504950" cy="503342"/>
          </a:xfrm>
          <a:prstGeom prst="line">
            <a:avLst/>
          </a:prstGeom>
          <a:ln w="28575">
            <a:prstDash val="lgDash"/>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893E093A-B470-43B7-BC5E-12B327A6D1BD}"/>
              </a:ext>
            </a:extLst>
          </p:cNvPr>
          <p:cNvCxnSpPr>
            <a:cxnSpLocks/>
          </p:cNvCxnSpPr>
          <p:nvPr/>
        </p:nvCxnSpPr>
        <p:spPr>
          <a:xfrm flipV="1">
            <a:off x="7639050" y="4086835"/>
            <a:ext cx="1504950" cy="503342"/>
          </a:xfrm>
          <a:prstGeom prst="line">
            <a:avLst/>
          </a:prstGeom>
          <a:ln w="28575">
            <a:prstDash val="lg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14742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Placeholder 3"/>
          <p:cNvSpPr>
            <a:spLocks noGrp="1"/>
          </p:cNvSpPr>
          <p:nvPr>
            <p:ph type="body" sz="quarter" idx="14"/>
          </p:nvPr>
        </p:nvSpPr>
        <p:spPr bwMode="auto">
          <a:xfrm>
            <a:off x="330926" y="1906573"/>
            <a:ext cx="7198587" cy="467164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indent="0" rtl="1">
              <a:spcAft>
                <a:spcPts val="1200"/>
              </a:spcAft>
            </a:pPr>
            <a:r>
              <a:rPr lang="ar-SA" sz="2400" dirty="0">
                <a:solidFill>
                  <a:schemeClr val="tx1"/>
                </a:solidFill>
              </a:rPr>
              <a:t>استبيان </a:t>
            </a:r>
            <a:r>
              <a:rPr lang="ar-LB" sz="2400" dirty="0">
                <a:solidFill>
                  <a:schemeClr val="tx1"/>
                </a:solidFill>
              </a:rPr>
              <a:t>شامل حول</a:t>
            </a:r>
            <a:r>
              <a:rPr lang="ar-SA" sz="2400" dirty="0">
                <a:solidFill>
                  <a:schemeClr val="tx1"/>
                </a:solidFill>
              </a:rPr>
              <a:t> "تجارب وممارسات الدول العربية في استخدام منهجيات تكنولوجيا الجغرافيا المكانية ونُظم المعلومات الجغرافية ونشر البيانات الإحصائية</a:t>
            </a:r>
            <a:r>
              <a:rPr lang="ar-LB" sz="2400" dirty="0">
                <a:solidFill>
                  <a:schemeClr val="tx1"/>
                </a:solidFill>
              </a:rPr>
              <a:t> - </a:t>
            </a:r>
            <a:r>
              <a:rPr lang="ar-SA" sz="2400" dirty="0">
                <a:solidFill>
                  <a:schemeClr val="tx1"/>
                </a:solidFill>
              </a:rPr>
              <a:t>آب/أغسطس 2018 </a:t>
            </a:r>
            <a:endParaRPr lang="ar-LB" sz="2400" dirty="0">
              <a:solidFill>
                <a:schemeClr val="tx1"/>
              </a:solidFill>
            </a:endParaRPr>
          </a:p>
          <a:p>
            <a:pPr indent="0" rtl="1">
              <a:spcAft>
                <a:spcPts val="1200"/>
              </a:spcAft>
            </a:pPr>
            <a:endParaRPr lang="en-US" sz="500" dirty="0">
              <a:solidFill>
                <a:schemeClr val="tx1"/>
              </a:solidFill>
            </a:endParaRPr>
          </a:p>
          <a:p>
            <a:pPr indent="0" rtl="1">
              <a:spcAft>
                <a:spcPts val="1200"/>
              </a:spcAft>
            </a:pPr>
            <a:r>
              <a:rPr lang="ar-SA" sz="2400" dirty="0">
                <a:solidFill>
                  <a:schemeClr val="tx1"/>
                </a:solidFill>
              </a:rPr>
              <a:t>إطلاق</a:t>
            </a:r>
            <a:r>
              <a:rPr lang="en-US" sz="2400" dirty="0">
                <a:solidFill>
                  <a:schemeClr val="tx1"/>
                </a:solidFill>
              </a:rPr>
              <a:t> </a:t>
            </a:r>
            <a:r>
              <a:rPr lang="ar-SA" sz="2400" dirty="0">
                <a:solidFill>
                  <a:schemeClr val="tx1"/>
                </a:solidFill>
              </a:rPr>
              <a:t>بوابة الإسكوا للبيانات</a:t>
            </a:r>
            <a:r>
              <a:rPr lang="ar-LB" sz="2400" dirty="0">
                <a:solidFill>
                  <a:schemeClr val="tx1"/>
                </a:solidFill>
              </a:rPr>
              <a:t> </a:t>
            </a:r>
            <a:r>
              <a:rPr lang="en-US" sz="2400" dirty="0">
                <a:solidFill>
                  <a:schemeClr val="tx1"/>
                </a:solidFill>
                <a:hlinkClick r:id="rId2"/>
              </a:rPr>
              <a:t>data.unescwa.org</a:t>
            </a:r>
            <a:r>
              <a:rPr lang="ar-LB" sz="2400" dirty="0">
                <a:solidFill>
                  <a:schemeClr val="tx1"/>
                </a:solidFill>
              </a:rPr>
              <a:t>   </a:t>
            </a:r>
            <a:r>
              <a:rPr lang="en-US" sz="2400" dirty="0">
                <a:solidFill>
                  <a:schemeClr val="tx1"/>
                </a:solidFill>
              </a:rPr>
              <a:t>                </a:t>
            </a:r>
            <a:r>
              <a:rPr lang="ar-LB" sz="2400" dirty="0">
                <a:solidFill>
                  <a:schemeClr val="tx1"/>
                </a:solidFill>
              </a:rPr>
              <a:t>نظام</a:t>
            </a:r>
            <a:r>
              <a:rPr lang="ar-SA" sz="2400" dirty="0">
                <a:solidFill>
                  <a:schemeClr val="tx1"/>
                </a:solidFill>
              </a:rPr>
              <a:t> متطور لنشر </a:t>
            </a:r>
            <a:r>
              <a:rPr lang="ar-LB" sz="2400" dirty="0">
                <a:solidFill>
                  <a:schemeClr val="tx1"/>
                </a:solidFill>
              </a:rPr>
              <a:t>و</a:t>
            </a:r>
            <a:r>
              <a:rPr lang="ar-SA" sz="2400" dirty="0">
                <a:solidFill>
                  <a:schemeClr val="tx1"/>
                </a:solidFill>
              </a:rPr>
              <a:t>تحليل</a:t>
            </a:r>
            <a:r>
              <a:rPr lang="ar-LB" sz="2400" dirty="0">
                <a:solidFill>
                  <a:schemeClr val="tx1"/>
                </a:solidFill>
              </a:rPr>
              <a:t> </a:t>
            </a:r>
            <a:r>
              <a:rPr lang="ar-SA" sz="2400" dirty="0">
                <a:solidFill>
                  <a:schemeClr val="tx1"/>
                </a:solidFill>
              </a:rPr>
              <a:t>البيانات الإحصائية</a:t>
            </a:r>
            <a:r>
              <a:rPr lang="ar-LB" sz="2400" dirty="0">
                <a:solidFill>
                  <a:schemeClr val="tx1"/>
                </a:solidFill>
              </a:rPr>
              <a:t> </a:t>
            </a:r>
            <a:r>
              <a:rPr lang="ar-SA" sz="2400" dirty="0">
                <a:solidFill>
                  <a:schemeClr val="tx1"/>
                </a:solidFill>
              </a:rPr>
              <a:t>الاجتماعية</a:t>
            </a:r>
            <a:r>
              <a:rPr lang="en-US" sz="2400" dirty="0">
                <a:solidFill>
                  <a:schemeClr val="tx1"/>
                </a:solidFill>
              </a:rPr>
              <a:t> </a:t>
            </a:r>
            <a:r>
              <a:rPr lang="ar-SA" sz="2400" dirty="0">
                <a:solidFill>
                  <a:schemeClr val="tx1"/>
                </a:solidFill>
              </a:rPr>
              <a:t>والاقتصادية والبيئية </a:t>
            </a:r>
            <a:r>
              <a:rPr lang="ar-LB" sz="2400" dirty="0">
                <a:solidFill>
                  <a:schemeClr val="tx1"/>
                </a:solidFill>
              </a:rPr>
              <a:t>ل</a:t>
            </a:r>
            <a:r>
              <a:rPr lang="ar-SA" sz="2400" dirty="0">
                <a:solidFill>
                  <a:schemeClr val="tx1"/>
                </a:solidFill>
              </a:rPr>
              <a:t>لدول العربية</a:t>
            </a:r>
            <a:r>
              <a:rPr lang="ar-LB" sz="2400" dirty="0">
                <a:solidFill>
                  <a:schemeClr val="tx1"/>
                </a:solidFill>
              </a:rPr>
              <a:t> باللغة </a:t>
            </a:r>
            <a:r>
              <a:rPr lang="ar-SA" sz="2400" dirty="0">
                <a:solidFill>
                  <a:schemeClr val="tx1"/>
                </a:solidFill>
              </a:rPr>
              <a:t>العربية</a:t>
            </a:r>
            <a:r>
              <a:rPr lang="ar-LB" sz="2400" dirty="0">
                <a:solidFill>
                  <a:schemeClr val="tx1"/>
                </a:solidFill>
              </a:rPr>
              <a:t> و</a:t>
            </a:r>
            <a:r>
              <a:rPr lang="ar-SA" sz="2400" dirty="0">
                <a:solidFill>
                  <a:schemeClr val="tx1"/>
                </a:solidFill>
              </a:rPr>
              <a:t>الإنكليزية</a:t>
            </a:r>
            <a:r>
              <a:rPr lang="ar-LB" sz="2400" dirty="0">
                <a:solidFill>
                  <a:schemeClr val="tx1"/>
                </a:solidFill>
              </a:rPr>
              <a:t> - كانون الثاني/يناير 2019</a:t>
            </a:r>
            <a:endParaRPr lang="en-US" sz="2400" dirty="0">
              <a:solidFill>
                <a:schemeClr val="tx1"/>
              </a:solidFill>
            </a:endParaRPr>
          </a:p>
          <a:p>
            <a:pPr indent="0" rtl="1">
              <a:spcAft>
                <a:spcPts val="1200"/>
              </a:spcAft>
            </a:pPr>
            <a:endParaRPr lang="en-US" sz="1200" dirty="0">
              <a:solidFill>
                <a:schemeClr val="tx1"/>
              </a:solidFill>
            </a:endParaRPr>
          </a:p>
          <a:p>
            <a:pPr indent="0" rtl="1">
              <a:spcAft>
                <a:spcPts val="1200"/>
              </a:spcAft>
            </a:pPr>
            <a:r>
              <a:rPr lang="ar-SA" sz="2400" dirty="0">
                <a:solidFill>
                  <a:schemeClr val="tx1"/>
                </a:solidFill>
              </a:rPr>
              <a:t>الوثيقة حول آفاق الابتكار والتكنولوجيا في الإحصاءات الرسمية، </a:t>
            </a:r>
            <a:r>
              <a:rPr lang="ar-LB" sz="2400" dirty="0">
                <a:solidFill>
                  <a:schemeClr val="tx1"/>
                </a:solidFill>
              </a:rPr>
              <a:t>والتي </a:t>
            </a:r>
            <a:r>
              <a:rPr lang="ar-SA" sz="2400" dirty="0">
                <a:solidFill>
                  <a:schemeClr val="tx1"/>
                </a:solidFill>
              </a:rPr>
              <a:t>ستُدرَج في دراسة أوسع نطاقاً</a:t>
            </a:r>
            <a:r>
              <a:rPr lang="ar-LB" sz="2400" dirty="0">
                <a:solidFill>
                  <a:schemeClr val="tx1"/>
                </a:solidFill>
              </a:rPr>
              <a:t> </a:t>
            </a:r>
            <a:r>
              <a:rPr lang="ar-SA" sz="2400" dirty="0">
                <a:solidFill>
                  <a:schemeClr val="tx1"/>
                </a:solidFill>
              </a:rPr>
              <a:t>يجري إعدادها حالياً</a:t>
            </a:r>
            <a:r>
              <a:rPr lang="ar-LB" sz="2400" dirty="0">
                <a:solidFill>
                  <a:schemeClr val="tx1"/>
                </a:solidFill>
              </a:rPr>
              <a:t> - الإسكوا - 2019</a:t>
            </a:r>
            <a:endParaRPr lang="en-US" sz="2400" dirty="0">
              <a:solidFill>
                <a:schemeClr val="tx1"/>
              </a:solidFill>
            </a:endParaRPr>
          </a:p>
          <a:p>
            <a:pPr rtl="1"/>
            <a:endParaRPr lang="en-US" sz="2000" dirty="0">
              <a:solidFill>
                <a:schemeClr val="tx1"/>
              </a:solidFill>
            </a:endParaRPr>
          </a:p>
          <a:p>
            <a:pPr rtl="1"/>
            <a:endParaRPr lang="en-US" dirty="0">
              <a:solidFill>
                <a:schemeClr val="tx1"/>
              </a:solidFill>
            </a:endParaRPr>
          </a:p>
          <a:p>
            <a:pPr rtl="1"/>
            <a:endParaRPr lang="en-US" dirty="0">
              <a:solidFill>
                <a:schemeClr val="tx1"/>
              </a:solidFill>
            </a:endParaRPr>
          </a:p>
          <a:p>
            <a:pPr rtl="1"/>
            <a:endParaRPr lang="ar-LB" dirty="0">
              <a:solidFill>
                <a:schemeClr val="tx1"/>
              </a:solidFill>
            </a:endParaRPr>
          </a:p>
          <a:p>
            <a:pPr rtl="1"/>
            <a:endParaRPr lang="en-US" dirty="0">
              <a:solidFill>
                <a:schemeClr val="tx1"/>
              </a:solidFill>
            </a:endParaRPr>
          </a:p>
          <a:p>
            <a:pPr rtl="1">
              <a:spcBef>
                <a:spcPct val="0"/>
              </a:spcBef>
            </a:pPr>
            <a:endParaRPr lang="ar-LB" dirty="0">
              <a:solidFill>
                <a:schemeClr val="tx1"/>
              </a:solidFill>
            </a:endParaRPr>
          </a:p>
          <a:p>
            <a:pPr rtl="1"/>
            <a:endParaRPr lang="ar-LB" dirty="0">
              <a:solidFill>
                <a:schemeClr val="tx1"/>
              </a:solidFill>
            </a:endParaRPr>
          </a:p>
          <a:p>
            <a:pPr rtl="1">
              <a:spcBef>
                <a:spcPct val="0"/>
              </a:spcBef>
            </a:pPr>
            <a:br>
              <a:rPr lang="ar-LB" dirty="0">
                <a:solidFill>
                  <a:schemeClr val="tx1"/>
                </a:solidFill>
              </a:rPr>
            </a:br>
            <a:endParaRPr lang="ar-LB" dirty="0">
              <a:solidFill>
                <a:schemeClr val="tx1"/>
              </a:solidFill>
            </a:endParaRPr>
          </a:p>
          <a:p>
            <a:pPr rtl="1">
              <a:spcBef>
                <a:spcPct val="0"/>
              </a:spcBef>
            </a:pPr>
            <a:endParaRPr lang="en-US" dirty="0">
              <a:solidFill>
                <a:schemeClr val="tx1"/>
              </a:solidFill>
            </a:endParaRPr>
          </a:p>
          <a:p>
            <a:pPr rtl="1">
              <a:spcBef>
                <a:spcPct val="0"/>
              </a:spcBef>
            </a:pPr>
            <a:endParaRPr lang="en-US" dirty="0">
              <a:solidFill>
                <a:schemeClr val="tx1"/>
              </a:solidFill>
            </a:endParaRPr>
          </a:p>
          <a:p>
            <a:pPr rtl="1">
              <a:spcBef>
                <a:spcPct val="0"/>
              </a:spcBef>
            </a:pPr>
            <a:endParaRPr lang="ar-LB" dirty="0">
              <a:solidFill>
                <a:schemeClr val="tx1"/>
              </a:solidFill>
            </a:endParaRPr>
          </a:p>
          <a:p>
            <a:pPr rtl="1">
              <a:spcBef>
                <a:spcPct val="0"/>
              </a:spcBef>
            </a:pPr>
            <a:endParaRPr lang="ar-LB" dirty="0">
              <a:solidFill>
                <a:schemeClr val="tx1"/>
              </a:solidFill>
              <a:latin typeface="Arial" charset="0"/>
              <a:ea typeface="Arial" charset="0"/>
              <a:cs typeface="Arial" charset="0"/>
            </a:endParaRPr>
          </a:p>
          <a:p>
            <a:pPr rtl="1">
              <a:spcBef>
                <a:spcPct val="0"/>
              </a:spcBef>
            </a:pPr>
            <a:endParaRPr lang="en-US" dirty="0">
              <a:solidFill>
                <a:schemeClr val="tx1"/>
              </a:solidFill>
              <a:latin typeface="Arial" charset="0"/>
              <a:ea typeface="Arial" charset="0"/>
              <a:cs typeface="Arial" charset="0"/>
            </a:endParaRPr>
          </a:p>
        </p:txBody>
      </p:sp>
      <p:pic>
        <p:nvPicPr>
          <p:cNvPr id="5" name="Picture 4">
            <a:extLst>
              <a:ext uri="{FF2B5EF4-FFF2-40B4-BE49-F238E27FC236}">
                <a16:creationId xmlns:a16="http://schemas.microsoft.com/office/drawing/2014/main" id="{73AA3EB4-0F5D-4E77-B808-460BF5530EB8}"/>
              </a:ext>
            </a:extLst>
          </p:cNvPr>
          <p:cNvPicPr>
            <a:picLocks noChangeAspect="1"/>
          </p:cNvPicPr>
          <p:nvPr/>
        </p:nvPicPr>
        <p:blipFill>
          <a:blip r:embed="rId3"/>
          <a:stretch>
            <a:fillRect/>
          </a:stretch>
        </p:blipFill>
        <p:spPr>
          <a:xfrm>
            <a:off x="8004653" y="3460377"/>
            <a:ext cx="773743" cy="773743"/>
          </a:xfrm>
          <a:prstGeom prst="rect">
            <a:avLst/>
          </a:prstGeom>
        </p:spPr>
      </p:pic>
      <p:sp>
        <p:nvSpPr>
          <p:cNvPr id="9" name="Text Placeholder 2">
            <a:extLst>
              <a:ext uri="{FF2B5EF4-FFF2-40B4-BE49-F238E27FC236}">
                <a16:creationId xmlns:a16="http://schemas.microsoft.com/office/drawing/2014/main" id="{4BA8ECD5-B03F-4C71-BBEB-315A3639C5EB}"/>
              </a:ext>
            </a:extLst>
          </p:cNvPr>
          <p:cNvSpPr txBox="1">
            <a:spLocks/>
          </p:cNvSpPr>
          <p:nvPr/>
        </p:nvSpPr>
        <p:spPr bwMode="auto">
          <a:xfrm>
            <a:off x="0" y="931863"/>
            <a:ext cx="7527925" cy="414337"/>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342900" indent="-342900" algn="r" defTabSz="457200" rtl="0" eaLnBrk="1" fontAlgn="base" hangingPunct="1">
              <a:spcBef>
                <a:spcPct val="20000"/>
              </a:spcBef>
              <a:spcAft>
                <a:spcPct val="0"/>
              </a:spcAft>
              <a:buFont typeface="Arial" charset="0"/>
              <a:buNone/>
              <a:defRPr sz="2700" b="1" kern="1200" cap="none">
                <a:solidFill>
                  <a:srgbClr val="418FDE"/>
                </a:solidFill>
                <a:latin typeface="Arial"/>
                <a:ea typeface="ＭＳ Ｐゴシック" charset="-128"/>
                <a:cs typeface="Arial"/>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ＭＳ Ｐゴシック" charset="0"/>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ＭＳ Ｐゴシック" charset="0"/>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ＭＳ Ｐゴシック" charset="0"/>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ＭＳ Ｐゴシック"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rtl="1"/>
            <a:r>
              <a:rPr lang="ar-SA" altLang="en-US" sz="3200" dirty="0">
                <a:latin typeface="Arial" charset="0"/>
                <a:cs typeface="Arial" charset="0"/>
              </a:rPr>
              <a:t>أنشطة</a:t>
            </a:r>
            <a:r>
              <a:rPr lang="ar-LB" altLang="en-US" sz="3200" dirty="0">
                <a:latin typeface="Arial" charset="0"/>
                <a:cs typeface="Arial" charset="0"/>
              </a:rPr>
              <a:t> الإسكوا</a:t>
            </a:r>
            <a:r>
              <a:rPr lang="ar-SA" altLang="en-US" sz="3200" dirty="0">
                <a:latin typeface="Arial" charset="0"/>
                <a:cs typeface="Arial" charset="0"/>
              </a:rPr>
              <a:t> ذات الصلة</a:t>
            </a:r>
            <a:r>
              <a:rPr lang="en-US" altLang="en-US" sz="3200" dirty="0">
                <a:latin typeface="Arial" charset="0"/>
                <a:cs typeface="Arial" charset="0"/>
              </a:rPr>
              <a:t>                              </a:t>
            </a:r>
            <a:r>
              <a:rPr lang="ar-LB" altLang="en-US" sz="2400" dirty="0">
                <a:solidFill>
                  <a:schemeClr val="bg1">
                    <a:lumMod val="65000"/>
                  </a:schemeClr>
                </a:solidFill>
                <a:latin typeface="Arial" charset="0"/>
                <a:cs typeface="Arial" charset="0"/>
              </a:rPr>
              <a:t>2/2</a:t>
            </a:r>
            <a:endParaRPr lang="en-US" altLang="en-US" sz="2400" dirty="0">
              <a:solidFill>
                <a:schemeClr val="bg1">
                  <a:lumMod val="65000"/>
                </a:schemeClr>
              </a:solidFill>
              <a:latin typeface="Arial" charset="0"/>
              <a:cs typeface="Arial" charset="0"/>
            </a:endParaRPr>
          </a:p>
          <a:p>
            <a:endParaRPr lang="en-US" dirty="0">
              <a:latin typeface="Arial" charset="0"/>
              <a:ea typeface="Arial" charset="0"/>
              <a:cs typeface="Arial" charset="0"/>
            </a:endParaRPr>
          </a:p>
        </p:txBody>
      </p:sp>
      <p:cxnSp>
        <p:nvCxnSpPr>
          <p:cNvPr id="6" name="Straight Connector 5">
            <a:extLst>
              <a:ext uri="{FF2B5EF4-FFF2-40B4-BE49-F238E27FC236}">
                <a16:creationId xmlns:a16="http://schemas.microsoft.com/office/drawing/2014/main" id="{B7E1D849-E59D-433B-8A33-4618CE64D19D}"/>
              </a:ext>
            </a:extLst>
          </p:cNvPr>
          <p:cNvCxnSpPr>
            <a:cxnSpLocks/>
          </p:cNvCxnSpPr>
          <p:nvPr/>
        </p:nvCxnSpPr>
        <p:spPr>
          <a:xfrm>
            <a:off x="0" y="3145873"/>
            <a:ext cx="7639050" cy="0"/>
          </a:xfrm>
          <a:prstGeom prst="line">
            <a:avLst/>
          </a:prstGeom>
          <a:ln w="28575">
            <a:solidFill>
              <a:schemeClr val="accent1"/>
            </a:solidFill>
          </a:ln>
        </p:spPr>
        <p:style>
          <a:lnRef idx="1">
            <a:schemeClr val="accent5"/>
          </a:lnRef>
          <a:fillRef idx="0">
            <a:schemeClr val="accent5"/>
          </a:fillRef>
          <a:effectRef idx="0">
            <a:schemeClr val="accent5"/>
          </a:effectRef>
          <a:fontRef idx="minor">
            <a:schemeClr val="tx1"/>
          </a:fontRef>
        </p:style>
      </p:cxnSp>
      <p:cxnSp>
        <p:nvCxnSpPr>
          <p:cNvPr id="7" name="Straight Connector 6">
            <a:extLst>
              <a:ext uri="{FF2B5EF4-FFF2-40B4-BE49-F238E27FC236}">
                <a16:creationId xmlns:a16="http://schemas.microsoft.com/office/drawing/2014/main" id="{E1EEFE6C-BB4E-4AC5-A832-94E64ED62B48}"/>
              </a:ext>
            </a:extLst>
          </p:cNvPr>
          <p:cNvCxnSpPr>
            <a:cxnSpLocks/>
          </p:cNvCxnSpPr>
          <p:nvPr/>
        </p:nvCxnSpPr>
        <p:spPr>
          <a:xfrm>
            <a:off x="0" y="4729509"/>
            <a:ext cx="7639050" cy="0"/>
          </a:xfrm>
          <a:prstGeom prst="line">
            <a:avLst/>
          </a:prstGeom>
          <a:ln w="28575">
            <a:solidFill>
              <a:schemeClr val="accent1"/>
            </a:solidFill>
          </a:ln>
        </p:spPr>
        <p:style>
          <a:lnRef idx="1">
            <a:schemeClr val="accent5"/>
          </a:lnRef>
          <a:fillRef idx="0">
            <a:schemeClr val="accent5"/>
          </a:fillRef>
          <a:effectRef idx="0">
            <a:schemeClr val="accent5"/>
          </a:effectRef>
          <a:fontRef idx="minor">
            <a:schemeClr val="tx1"/>
          </a:fontRef>
        </p:style>
      </p:cxnSp>
      <p:cxnSp>
        <p:nvCxnSpPr>
          <p:cNvPr id="8" name="Straight Connector 7">
            <a:extLst>
              <a:ext uri="{FF2B5EF4-FFF2-40B4-BE49-F238E27FC236}">
                <a16:creationId xmlns:a16="http://schemas.microsoft.com/office/drawing/2014/main" id="{332D0A5D-B928-4692-821E-47C197DD4DF6}"/>
              </a:ext>
            </a:extLst>
          </p:cNvPr>
          <p:cNvCxnSpPr>
            <a:cxnSpLocks/>
          </p:cNvCxnSpPr>
          <p:nvPr/>
        </p:nvCxnSpPr>
        <p:spPr>
          <a:xfrm flipV="1">
            <a:off x="7639050" y="2642532"/>
            <a:ext cx="1504950" cy="503342"/>
          </a:xfrm>
          <a:prstGeom prst="line">
            <a:avLst/>
          </a:prstGeom>
          <a:ln w="28575">
            <a:prstDash val="lgDash"/>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A74522B3-784A-43AB-9C20-EBB58175C47C}"/>
              </a:ext>
            </a:extLst>
          </p:cNvPr>
          <p:cNvCxnSpPr>
            <a:cxnSpLocks/>
          </p:cNvCxnSpPr>
          <p:nvPr/>
        </p:nvCxnSpPr>
        <p:spPr>
          <a:xfrm flipV="1">
            <a:off x="7639050" y="4226167"/>
            <a:ext cx="1504950" cy="503342"/>
          </a:xfrm>
          <a:prstGeom prst="line">
            <a:avLst/>
          </a:prstGeom>
          <a:ln w="28575">
            <a:prstDash val="lgDash"/>
          </a:ln>
        </p:spPr>
        <p:style>
          <a:lnRef idx="1">
            <a:schemeClr val="accent1"/>
          </a:lnRef>
          <a:fillRef idx="0">
            <a:schemeClr val="accent1"/>
          </a:fillRef>
          <a:effectRef idx="0">
            <a:schemeClr val="accent1"/>
          </a:effectRef>
          <a:fontRef idx="minor">
            <a:schemeClr val="tx1"/>
          </a:fontRef>
        </p:style>
      </p:cxnSp>
      <p:pic>
        <p:nvPicPr>
          <p:cNvPr id="11" name="Graphic 10" descr="List">
            <a:extLst>
              <a:ext uri="{FF2B5EF4-FFF2-40B4-BE49-F238E27FC236}">
                <a16:creationId xmlns:a16="http://schemas.microsoft.com/office/drawing/2014/main" id="{D228F9AB-55F3-4A8F-91A9-BFBDA95AA6D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934325" y="1836198"/>
            <a:ext cx="914400" cy="914400"/>
          </a:xfrm>
          <a:prstGeom prst="rect">
            <a:avLst/>
          </a:prstGeom>
        </p:spPr>
      </p:pic>
      <p:pic>
        <p:nvPicPr>
          <p:cNvPr id="3" name="Graphic 2" descr="Paper">
            <a:extLst>
              <a:ext uri="{FF2B5EF4-FFF2-40B4-BE49-F238E27FC236}">
                <a16:creationId xmlns:a16="http://schemas.microsoft.com/office/drawing/2014/main" id="{7A9FE81B-9BAD-4BF0-A25E-75AF6299EA41}"/>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7934325" y="4885709"/>
            <a:ext cx="914400" cy="914400"/>
          </a:xfrm>
          <a:prstGeom prst="rect">
            <a:avLst/>
          </a:prstGeom>
        </p:spPr>
      </p:pic>
      <p:pic>
        <p:nvPicPr>
          <p:cNvPr id="12" name="Graphic 11" descr="Light bulb">
            <a:extLst>
              <a:ext uri="{FF2B5EF4-FFF2-40B4-BE49-F238E27FC236}">
                <a16:creationId xmlns:a16="http://schemas.microsoft.com/office/drawing/2014/main" id="{E423D61B-E03F-4AB3-B9C2-AD6945F67B10}"/>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8186333" y="5200212"/>
            <a:ext cx="426433" cy="426433"/>
          </a:xfrm>
          <a:prstGeom prst="rect">
            <a:avLst/>
          </a:prstGeom>
        </p:spPr>
      </p:pic>
    </p:spTree>
    <p:extLst>
      <p:ext uri="{BB962C8B-B14F-4D97-AF65-F5344CB8AC3E}">
        <p14:creationId xmlns:p14="http://schemas.microsoft.com/office/powerpoint/2010/main" val="20436804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Placeholder 3"/>
          <p:cNvSpPr>
            <a:spLocks noGrp="1"/>
          </p:cNvSpPr>
          <p:nvPr>
            <p:ph type="body" sz="quarter" idx="14"/>
          </p:nvPr>
        </p:nvSpPr>
        <p:spPr bwMode="auto">
          <a:xfrm>
            <a:off x="590550" y="1956392"/>
            <a:ext cx="6938963" cy="388706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indent="0" rtl="1">
              <a:spcBef>
                <a:spcPct val="0"/>
              </a:spcBef>
              <a:spcAft>
                <a:spcPts val="1200"/>
              </a:spcAft>
            </a:pPr>
            <a:r>
              <a:rPr lang="ar-LB" sz="2400" dirty="0">
                <a:solidFill>
                  <a:schemeClr val="tx1">
                    <a:lumMod val="75000"/>
                    <a:lumOff val="25000"/>
                  </a:schemeClr>
                </a:solidFill>
              </a:rPr>
              <a:t>المنتدى الخامس الرفيع المستوى بشأن إدارة المعلومات الجغرافية المكانية على الصعيد العالمي، مكسيكو تشرين الثاني/نوفمبر 2017؛</a:t>
            </a:r>
            <a:endParaRPr lang="ar-LB" sz="2400" dirty="0">
              <a:solidFill>
                <a:schemeClr val="tx1">
                  <a:lumMod val="75000"/>
                  <a:lumOff val="25000"/>
                </a:schemeClr>
              </a:solidFill>
              <a:latin typeface="Arial" charset="0"/>
              <a:ea typeface="Arial" charset="0"/>
              <a:cs typeface="Arial" charset="0"/>
            </a:endParaRPr>
          </a:p>
          <a:p>
            <a:pPr indent="0" rtl="1">
              <a:spcBef>
                <a:spcPct val="0"/>
              </a:spcBef>
              <a:spcAft>
                <a:spcPts val="1200"/>
              </a:spcAft>
            </a:pPr>
            <a:endParaRPr lang="en-US" sz="1000" dirty="0">
              <a:solidFill>
                <a:schemeClr val="tx1">
                  <a:lumMod val="75000"/>
                  <a:lumOff val="25000"/>
                </a:schemeClr>
              </a:solidFill>
            </a:endParaRPr>
          </a:p>
          <a:p>
            <a:pPr indent="0" rtl="1">
              <a:spcBef>
                <a:spcPct val="0"/>
              </a:spcBef>
              <a:spcAft>
                <a:spcPts val="1200"/>
              </a:spcAft>
            </a:pPr>
            <a:r>
              <a:rPr lang="ar-LB" sz="2400" dirty="0">
                <a:solidFill>
                  <a:schemeClr val="tx1">
                    <a:lumMod val="75000"/>
                    <a:lumOff val="25000"/>
                  </a:schemeClr>
                </a:solidFill>
              </a:rPr>
              <a:t>الاجتماع الخامس للجنة العربية لخبراء الأمم المتحدة لإدارة المعلومات الجغرافية المكانية شباط/فبراير 2018، مسقط - سلطنة عمان (</a:t>
            </a:r>
            <a:r>
              <a:rPr lang="en-US" sz="2400" dirty="0">
                <a:solidFill>
                  <a:schemeClr val="tx1">
                    <a:lumMod val="75000"/>
                    <a:lumOff val="25000"/>
                  </a:schemeClr>
                </a:solidFill>
              </a:rPr>
              <a:t>GGIM-Arab States</a:t>
            </a:r>
            <a:r>
              <a:rPr lang="ar-LB" sz="2400" dirty="0">
                <a:solidFill>
                  <a:schemeClr val="tx1">
                    <a:lumMod val="75000"/>
                    <a:lumOff val="25000"/>
                  </a:schemeClr>
                </a:solidFill>
              </a:rPr>
              <a:t>)؛</a:t>
            </a:r>
          </a:p>
          <a:p>
            <a:pPr indent="0" rtl="1">
              <a:spcBef>
                <a:spcPct val="0"/>
              </a:spcBef>
              <a:spcAft>
                <a:spcPts val="1200"/>
              </a:spcAft>
            </a:pPr>
            <a:endParaRPr lang="en-US" sz="1000" dirty="0">
              <a:solidFill>
                <a:schemeClr val="tx1">
                  <a:lumMod val="75000"/>
                  <a:lumOff val="25000"/>
                </a:schemeClr>
              </a:solidFill>
            </a:endParaRPr>
          </a:p>
          <a:p>
            <a:pPr indent="0" rtl="1">
              <a:spcBef>
                <a:spcPct val="0"/>
              </a:spcBef>
              <a:spcAft>
                <a:spcPts val="1200"/>
              </a:spcAft>
            </a:pPr>
            <a:r>
              <a:rPr lang="ar-LB" sz="2400" dirty="0">
                <a:solidFill>
                  <a:schemeClr val="tx1">
                    <a:lumMod val="75000"/>
                    <a:lumOff val="25000"/>
                  </a:schemeClr>
                </a:solidFill>
              </a:rPr>
              <a:t>انضمام الإسكوا إلى الفريق المعني برصد الأرض </a:t>
            </a:r>
            <a:r>
              <a:rPr lang="en-US" sz="2400" dirty="0">
                <a:solidFill>
                  <a:schemeClr val="tx1">
                    <a:lumMod val="75000"/>
                    <a:lumOff val="25000"/>
                  </a:schemeClr>
                </a:solidFill>
              </a:rPr>
              <a:t>(GEO)</a:t>
            </a:r>
            <a:r>
              <a:rPr lang="ar-LB" sz="2400" dirty="0">
                <a:solidFill>
                  <a:schemeClr val="tx1">
                    <a:lumMod val="75000"/>
                    <a:lumOff val="25000"/>
                  </a:schemeClr>
                </a:solidFill>
              </a:rPr>
              <a:t> ل</a:t>
            </a:r>
            <a:r>
              <a:rPr lang="ar-SA" sz="2400" dirty="0">
                <a:solidFill>
                  <a:schemeClr val="tx1">
                    <a:lumMod val="75000"/>
                    <a:lumOff val="25000"/>
                  </a:schemeClr>
                </a:solidFill>
              </a:rPr>
              <a:t>تفعيل آليات التعاون والتنسيق</a:t>
            </a:r>
            <a:r>
              <a:rPr lang="ar-LB" sz="2400" dirty="0">
                <a:solidFill>
                  <a:schemeClr val="tx1">
                    <a:lumMod val="75000"/>
                    <a:lumOff val="25000"/>
                  </a:schemeClr>
                </a:solidFill>
              </a:rPr>
              <a:t> مع المنظمات المعنية ومع الدول الأعضاء - أيار/مايو 2018؛</a:t>
            </a:r>
            <a:endParaRPr lang="en-US" sz="2400" dirty="0">
              <a:solidFill>
                <a:schemeClr val="tx1">
                  <a:lumMod val="75000"/>
                  <a:lumOff val="25000"/>
                </a:schemeClr>
              </a:solidFill>
            </a:endParaRPr>
          </a:p>
          <a:p>
            <a:pPr indent="0" rtl="1">
              <a:spcBef>
                <a:spcPct val="0"/>
              </a:spcBef>
            </a:pPr>
            <a:endParaRPr lang="ar-LB" sz="2400" dirty="0">
              <a:solidFill>
                <a:schemeClr val="tx1"/>
              </a:solidFill>
            </a:endParaRPr>
          </a:p>
          <a:p>
            <a:pPr indent="0" rtl="1">
              <a:spcBef>
                <a:spcPct val="0"/>
              </a:spcBef>
            </a:pPr>
            <a:endParaRPr lang="en-US" sz="2400" dirty="0">
              <a:solidFill>
                <a:schemeClr val="tx1"/>
              </a:solidFill>
              <a:latin typeface="Arial" charset="0"/>
              <a:ea typeface="Arial" charset="0"/>
              <a:cs typeface="Arial" charset="0"/>
            </a:endParaRPr>
          </a:p>
        </p:txBody>
      </p:sp>
      <p:pic>
        <p:nvPicPr>
          <p:cNvPr id="10" name="Picture 2" descr="GEO logo">
            <a:hlinkClick r:id="rId2"/>
            <a:extLst>
              <a:ext uri="{FF2B5EF4-FFF2-40B4-BE49-F238E27FC236}">
                <a16:creationId xmlns:a16="http://schemas.microsoft.com/office/drawing/2014/main" id="{22655E0D-06D2-4354-A9C7-1738FB040FE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27234" b="-12982"/>
          <a:stretch/>
        </p:blipFill>
        <p:spPr bwMode="auto">
          <a:xfrm>
            <a:off x="7776530" y="4761534"/>
            <a:ext cx="1281261" cy="455558"/>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descr="Visit the GGIM site">
            <a:hlinkClick r:id="rId4"/>
            <a:extLst>
              <a:ext uri="{FF2B5EF4-FFF2-40B4-BE49-F238E27FC236}">
                <a16:creationId xmlns:a16="http://schemas.microsoft.com/office/drawing/2014/main" id="{D47EA3E3-1A76-4D0F-9622-1DFAA272F26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76530" y="1956391"/>
            <a:ext cx="1281261" cy="688850"/>
          </a:xfrm>
          <a:prstGeom prst="rect">
            <a:avLst/>
          </a:prstGeom>
          <a:noFill/>
          <a:extLst>
            <a:ext uri="{909E8E84-426E-40DD-AFC4-6F175D3DCCD1}">
              <a14:hiddenFill xmlns:a14="http://schemas.microsoft.com/office/drawing/2010/main">
                <a:solidFill>
                  <a:srgbClr val="FFFFFF"/>
                </a:solidFill>
              </a14:hiddenFill>
            </a:ext>
          </a:extLst>
        </p:spPr>
      </p:pic>
      <p:sp>
        <p:nvSpPr>
          <p:cNvPr id="18" name="Text Placeholder 2">
            <a:extLst>
              <a:ext uri="{FF2B5EF4-FFF2-40B4-BE49-F238E27FC236}">
                <a16:creationId xmlns:a16="http://schemas.microsoft.com/office/drawing/2014/main" id="{14D5EEB2-1CAA-4133-8715-AFEAD697FF47}"/>
              </a:ext>
            </a:extLst>
          </p:cNvPr>
          <p:cNvSpPr txBox="1">
            <a:spLocks/>
          </p:cNvSpPr>
          <p:nvPr/>
        </p:nvSpPr>
        <p:spPr bwMode="auto">
          <a:xfrm>
            <a:off x="0" y="931863"/>
            <a:ext cx="7527925" cy="414337"/>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342900" indent="-342900" algn="r" defTabSz="457200" rtl="0" eaLnBrk="1" fontAlgn="base" hangingPunct="1">
              <a:spcBef>
                <a:spcPct val="20000"/>
              </a:spcBef>
              <a:spcAft>
                <a:spcPct val="0"/>
              </a:spcAft>
              <a:buFont typeface="Arial" charset="0"/>
              <a:buNone/>
              <a:defRPr sz="2700" b="1" kern="1200" cap="none">
                <a:solidFill>
                  <a:srgbClr val="418FDE"/>
                </a:solidFill>
                <a:latin typeface="Arial"/>
                <a:ea typeface="ＭＳ Ｐゴシック" charset="-128"/>
                <a:cs typeface="Arial"/>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ＭＳ Ｐゴシック" charset="0"/>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ＭＳ Ｐゴシック" charset="0"/>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ＭＳ Ｐゴシック" charset="0"/>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ＭＳ Ｐゴシック"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rtl="1"/>
            <a:r>
              <a:rPr lang="ar-LB" altLang="en-US" sz="3200" dirty="0">
                <a:latin typeface="Arial" charset="0"/>
                <a:cs typeface="Arial" charset="0"/>
              </a:rPr>
              <a:t>فعَاليات شاركت بها الإسكوا </a:t>
            </a:r>
            <a:r>
              <a:rPr lang="en-US" altLang="en-US" sz="3200" dirty="0">
                <a:latin typeface="Arial" charset="0"/>
                <a:cs typeface="Arial" charset="0"/>
              </a:rPr>
              <a:t>                           </a:t>
            </a:r>
            <a:r>
              <a:rPr lang="ar-LB" altLang="en-US" sz="2400" dirty="0">
                <a:solidFill>
                  <a:schemeClr val="bg1">
                    <a:lumMod val="65000"/>
                  </a:schemeClr>
                </a:solidFill>
                <a:latin typeface="Arial" charset="0"/>
                <a:cs typeface="Arial" charset="0"/>
              </a:rPr>
              <a:t>1/3</a:t>
            </a:r>
            <a:r>
              <a:rPr lang="en-US" altLang="en-US" sz="3200" dirty="0">
                <a:latin typeface="Arial" charset="0"/>
                <a:cs typeface="Arial" charset="0"/>
              </a:rPr>
              <a:t>  </a:t>
            </a:r>
          </a:p>
          <a:p>
            <a:endParaRPr lang="en-US" dirty="0">
              <a:latin typeface="Arial" charset="0"/>
              <a:ea typeface="Arial" charset="0"/>
              <a:cs typeface="Arial" charset="0"/>
            </a:endParaRPr>
          </a:p>
        </p:txBody>
      </p:sp>
      <p:pic>
        <p:nvPicPr>
          <p:cNvPr id="19" name="Picture 4" descr="Visit the GGIM site">
            <a:hlinkClick r:id="rId4"/>
            <a:extLst>
              <a:ext uri="{FF2B5EF4-FFF2-40B4-BE49-F238E27FC236}">
                <a16:creationId xmlns:a16="http://schemas.microsoft.com/office/drawing/2014/main" id="{16BEDADE-7714-4CF1-859F-24AA4072EB2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76530" y="3358962"/>
            <a:ext cx="1281261" cy="688850"/>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3">
            <a:extLst>
              <a:ext uri="{FF2B5EF4-FFF2-40B4-BE49-F238E27FC236}">
                <a16:creationId xmlns:a16="http://schemas.microsoft.com/office/drawing/2014/main" id="{D11E96C3-EC08-46B9-8F4C-31100CEA7F8A}"/>
              </a:ext>
            </a:extLst>
          </p:cNvPr>
          <p:cNvSpPr/>
          <p:nvPr/>
        </p:nvSpPr>
        <p:spPr>
          <a:xfrm>
            <a:off x="7624434" y="1683782"/>
            <a:ext cx="1478302" cy="4287648"/>
          </a:xfrm>
          <a:prstGeom prst="rect">
            <a:avLst/>
          </a:prstGeom>
          <a:noFill/>
          <a:ln w="19050" cap="flat" cmpd="sng" algn="ctr">
            <a:solidFill>
              <a:schemeClr val="accent1">
                <a:lumMod val="20000"/>
                <a:lumOff val="80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en-US"/>
          </a:p>
        </p:txBody>
      </p:sp>
      <p:cxnSp>
        <p:nvCxnSpPr>
          <p:cNvPr id="15" name="Straight Connector 14">
            <a:extLst>
              <a:ext uri="{FF2B5EF4-FFF2-40B4-BE49-F238E27FC236}">
                <a16:creationId xmlns:a16="http://schemas.microsoft.com/office/drawing/2014/main" id="{AD41779C-A6EC-4844-9C54-38A40171C4C5}"/>
              </a:ext>
            </a:extLst>
          </p:cNvPr>
          <p:cNvCxnSpPr>
            <a:cxnSpLocks/>
          </p:cNvCxnSpPr>
          <p:nvPr/>
        </p:nvCxnSpPr>
        <p:spPr>
          <a:xfrm flipH="1">
            <a:off x="0" y="2996506"/>
            <a:ext cx="8538754" cy="0"/>
          </a:xfrm>
          <a:prstGeom prst="line">
            <a:avLst/>
          </a:prstGeom>
          <a:ln w="28575">
            <a:solidFill>
              <a:schemeClr val="accent1">
                <a:lumMod val="20000"/>
                <a:lumOff val="80000"/>
              </a:schemeClr>
            </a:solidFill>
          </a:ln>
        </p:spPr>
        <p:style>
          <a:lnRef idx="1">
            <a:schemeClr val="dk1"/>
          </a:lnRef>
          <a:fillRef idx="0">
            <a:schemeClr val="dk1"/>
          </a:fillRef>
          <a:effectRef idx="0">
            <a:schemeClr val="dk1"/>
          </a:effectRef>
          <a:fontRef idx="minor">
            <a:schemeClr val="tx1"/>
          </a:fontRef>
        </p:style>
      </p:cxnSp>
      <p:cxnSp>
        <p:nvCxnSpPr>
          <p:cNvPr id="16" name="Straight Connector 15">
            <a:extLst>
              <a:ext uri="{FF2B5EF4-FFF2-40B4-BE49-F238E27FC236}">
                <a16:creationId xmlns:a16="http://schemas.microsoft.com/office/drawing/2014/main" id="{E400F1C8-310D-4E9B-8283-07A70219D30F}"/>
              </a:ext>
            </a:extLst>
          </p:cNvPr>
          <p:cNvCxnSpPr>
            <a:cxnSpLocks/>
          </p:cNvCxnSpPr>
          <p:nvPr/>
        </p:nvCxnSpPr>
        <p:spPr>
          <a:xfrm flipH="1">
            <a:off x="0" y="4499302"/>
            <a:ext cx="8538754" cy="0"/>
          </a:xfrm>
          <a:prstGeom prst="line">
            <a:avLst/>
          </a:prstGeom>
          <a:ln w="28575">
            <a:solidFill>
              <a:schemeClr val="accent1">
                <a:lumMod val="20000"/>
                <a:lumOff val="80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5319693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Placeholder 3"/>
          <p:cNvSpPr>
            <a:spLocks noGrp="1"/>
          </p:cNvSpPr>
          <p:nvPr>
            <p:ph type="body" sz="quarter" idx="14"/>
          </p:nvPr>
        </p:nvSpPr>
        <p:spPr bwMode="auto">
          <a:xfrm>
            <a:off x="60960" y="1956391"/>
            <a:ext cx="7468553" cy="4425359"/>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indent="0" rtl="1">
              <a:spcBef>
                <a:spcPct val="0"/>
              </a:spcBef>
              <a:spcAft>
                <a:spcPts val="1200"/>
              </a:spcAft>
            </a:pPr>
            <a:r>
              <a:rPr lang="ar-LB" sz="2400" dirty="0">
                <a:solidFill>
                  <a:schemeClr val="tx1">
                    <a:lumMod val="75000"/>
                    <a:lumOff val="25000"/>
                  </a:schemeClr>
                </a:solidFill>
              </a:rPr>
              <a:t>ورشة عمل إقليمية حول استخدام التكنولوجيا في تعدادات السكان والمساكن في البلدان العربية - كانون الثاني/يناير 2018 - القاهرة، مصر؛</a:t>
            </a:r>
          </a:p>
          <a:p>
            <a:pPr indent="0" rtl="1">
              <a:spcBef>
                <a:spcPct val="0"/>
              </a:spcBef>
              <a:spcAft>
                <a:spcPts val="1200"/>
              </a:spcAft>
            </a:pPr>
            <a:endParaRPr lang="en-US" sz="1000" dirty="0">
              <a:solidFill>
                <a:schemeClr val="tx1">
                  <a:lumMod val="75000"/>
                  <a:lumOff val="25000"/>
                </a:schemeClr>
              </a:solidFill>
            </a:endParaRPr>
          </a:p>
          <a:p>
            <a:pPr indent="0" rtl="1">
              <a:spcBef>
                <a:spcPct val="0"/>
              </a:spcBef>
              <a:spcAft>
                <a:spcPts val="1200"/>
              </a:spcAft>
            </a:pPr>
            <a:r>
              <a:rPr lang="ar-LB" sz="2400" dirty="0">
                <a:solidFill>
                  <a:schemeClr val="tx1">
                    <a:lumMod val="75000"/>
                    <a:lumOff val="25000"/>
                  </a:schemeClr>
                </a:solidFill>
              </a:rPr>
              <a:t>منتدى الأمم المتحدة العالمي للبيانات، تشرين الأول/أكتوبر 2018  دبي، الإمارات العربية المتحدة؛</a:t>
            </a:r>
          </a:p>
          <a:p>
            <a:pPr indent="0" rtl="1">
              <a:spcBef>
                <a:spcPct val="0"/>
              </a:spcBef>
              <a:spcAft>
                <a:spcPts val="1200"/>
              </a:spcAft>
            </a:pPr>
            <a:endParaRPr lang="en-US" sz="1000" dirty="0">
              <a:solidFill>
                <a:schemeClr val="tx1">
                  <a:lumMod val="75000"/>
                  <a:lumOff val="25000"/>
                </a:schemeClr>
              </a:solidFill>
            </a:endParaRPr>
          </a:p>
          <a:p>
            <a:pPr indent="0" rtl="1">
              <a:spcBef>
                <a:spcPct val="0"/>
              </a:spcBef>
              <a:spcAft>
                <a:spcPts val="1200"/>
              </a:spcAft>
            </a:pPr>
            <a:r>
              <a:rPr lang="ar-LB" sz="2400" dirty="0">
                <a:solidFill>
                  <a:schemeClr val="tx1">
                    <a:lumMod val="75000"/>
                    <a:lumOff val="25000"/>
                  </a:schemeClr>
                </a:solidFill>
              </a:rPr>
              <a:t>حلقة الأمم المتحدة الدراسية الدولية المعنية بالمعلومات الجغرافية المكانية لأغراض التنمية المستدامة - كينيا، كانون الأول/ديسمبر 2018؛</a:t>
            </a:r>
          </a:p>
          <a:p>
            <a:pPr indent="0" rtl="1">
              <a:spcBef>
                <a:spcPct val="0"/>
              </a:spcBef>
              <a:spcAft>
                <a:spcPts val="1200"/>
              </a:spcAft>
            </a:pPr>
            <a:endParaRPr lang="ar-LB" sz="2600" dirty="0">
              <a:solidFill>
                <a:schemeClr val="tx1">
                  <a:lumMod val="75000"/>
                  <a:lumOff val="25000"/>
                </a:schemeClr>
              </a:solidFill>
            </a:endParaRPr>
          </a:p>
          <a:p>
            <a:pPr indent="0" rtl="1">
              <a:spcBef>
                <a:spcPct val="0"/>
              </a:spcBef>
              <a:spcAft>
                <a:spcPts val="1200"/>
              </a:spcAft>
            </a:pPr>
            <a:endParaRPr lang="ar-LB" sz="2600" dirty="0">
              <a:solidFill>
                <a:schemeClr val="tx1">
                  <a:lumMod val="75000"/>
                  <a:lumOff val="25000"/>
                </a:schemeClr>
              </a:solidFill>
            </a:endParaRPr>
          </a:p>
        </p:txBody>
      </p:sp>
      <p:pic>
        <p:nvPicPr>
          <p:cNvPr id="3074" name="Picture 2" descr="Image result for â«ÙÙØªØ¯Ù Ø§ÙØ¨ÙØ§ÙØ§Øª Ø¯Ø¨Ùâ¬â">
            <a:extLst>
              <a:ext uri="{FF2B5EF4-FFF2-40B4-BE49-F238E27FC236}">
                <a16:creationId xmlns:a16="http://schemas.microsoft.com/office/drawing/2014/main" id="{400F3CD3-9CA8-4236-A00D-E9C4DBE2F85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11291" y="3029321"/>
            <a:ext cx="1396524" cy="799357"/>
          </a:xfrm>
          <a:prstGeom prst="rect">
            <a:avLst/>
          </a:prstGeom>
          <a:noFill/>
          <a:extLst>
            <a:ext uri="{909E8E84-426E-40DD-AFC4-6F175D3DCCD1}">
              <a14:hiddenFill xmlns:a14="http://schemas.microsoft.com/office/drawing/2010/main">
                <a:solidFill>
                  <a:srgbClr val="FFFFFF"/>
                </a:solidFill>
              </a14:hiddenFill>
            </a:ext>
          </a:extLst>
        </p:spPr>
      </p:pic>
      <p:sp>
        <p:nvSpPr>
          <p:cNvPr id="14" name="Text Placeholder 2">
            <a:extLst>
              <a:ext uri="{FF2B5EF4-FFF2-40B4-BE49-F238E27FC236}">
                <a16:creationId xmlns:a16="http://schemas.microsoft.com/office/drawing/2014/main" id="{283CCF47-7E87-4B0A-B00D-DFAF696E5F18}"/>
              </a:ext>
            </a:extLst>
          </p:cNvPr>
          <p:cNvSpPr txBox="1">
            <a:spLocks/>
          </p:cNvSpPr>
          <p:nvPr/>
        </p:nvSpPr>
        <p:spPr bwMode="auto">
          <a:xfrm>
            <a:off x="0" y="931863"/>
            <a:ext cx="7611291" cy="414337"/>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342900" indent="-342900" algn="r" defTabSz="457200" rtl="0" eaLnBrk="1" fontAlgn="base" hangingPunct="1">
              <a:spcBef>
                <a:spcPct val="20000"/>
              </a:spcBef>
              <a:spcAft>
                <a:spcPct val="0"/>
              </a:spcAft>
              <a:buFont typeface="Arial" charset="0"/>
              <a:buNone/>
              <a:defRPr sz="2700" b="1" kern="1200" cap="none">
                <a:solidFill>
                  <a:srgbClr val="418FDE"/>
                </a:solidFill>
                <a:latin typeface="Arial"/>
                <a:ea typeface="ＭＳ Ｐゴシック" charset="-128"/>
                <a:cs typeface="Arial"/>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ＭＳ Ｐゴシック" charset="0"/>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ＭＳ Ｐゴシック" charset="0"/>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ＭＳ Ｐゴシック" charset="0"/>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ＭＳ Ｐゴシック"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rtl="1"/>
            <a:r>
              <a:rPr lang="ar-LB" altLang="en-US" sz="3200" dirty="0">
                <a:latin typeface="Arial" charset="0"/>
                <a:cs typeface="Arial" charset="0"/>
              </a:rPr>
              <a:t>فعَاليات شاركت بها الإسكوا</a:t>
            </a:r>
            <a:r>
              <a:rPr lang="en-US" altLang="en-US" sz="3200" dirty="0">
                <a:latin typeface="Arial" charset="0"/>
                <a:cs typeface="Arial" charset="0"/>
              </a:rPr>
              <a:t>                            </a:t>
            </a:r>
            <a:r>
              <a:rPr lang="ar-LB" altLang="en-US" sz="3200" dirty="0">
                <a:latin typeface="Arial" charset="0"/>
                <a:cs typeface="Arial" charset="0"/>
              </a:rPr>
              <a:t> </a:t>
            </a:r>
            <a:r>
              <a:rPr lang="ar-LB" altLang="en-US" sz="2400" dirty="0">
                <a:solidFill>
                  <a:schemeClr val="bg1">
                    <a:lumMod val="65000"/>
                  </a:schemeClr>
                </a:solidFill>
                <a:latin typeface="Arial" charset="0"/>
                <a:cs typeface="Arial" charset="0"/>
              </a:rPr>
              <a:t>2/3</a:t>
            </a:r>
            <a:endParaRPr lang="en-US" altLang="en-US" sz="3200" dirty="0">
              <a:solidFill>
                <a:schemeClr val="bg1">
                  <a:lumMod val="65000"/>
                </a:schemeClr>
              </a:solidFill>
              <a:latin typeface="Arial" charset="0"/>
              <a:cs typeface="Arial" charset="0"/>
            </a:endParaRPr>
          </a:p>
          <a:p>
            <a:endParaRPr lang="en-US" dirty="0">
              <a:latin typeface="Arial" charset="0"/>
              <a:ea typeface="Arial" charset="0"/>
              <a:cs typeface="Arial" charset="0"/>
            </a:endParaRPr>
          </a:p>
        </p:txBody>
      </p:sp>
      <p:pic>
        <p:nvPicPr>
          <p:cNvPr id="3" name="Graphic 2" descr="Teacher">
            <a:extLst>
              <a:ext uri="{FF2B5EF4-FFF2-40B4-BE49-F238E27FC236}">
                <a16:creationId xmlns:a16="http://schemas.microsoft.com/office/drawing/2014/main" id="{777AC84E-063D-4EFF-8548-DD7A0775656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800358" y="1864607"/>
            <a:ext cx="799356" cy="799356"/>
          </a:xfrm>
          <a:prstGeom prst="rect">
            <a:avLst/>
          </a:prstGeom>
        </p:spPr>
      </p:pic>
      <p:pic>
        <p:nvPicPr>
          <p:cNvPr id="5" name="Graphic 4" descr="Marker">
            <a:extLst>
              <a:ext uri="{FF2B5EF4-FFF2-40B4-BE49-F238E27FC236}">
                <a16:creationId xmlns:a16="http://schemas.microsoft.com/office/drawing/2014/main" id="{403D0D4E-2838-476F-AB83-02C94F4E7F5F}"/>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7897413" y="4347084"/>
            <a:ext cx="605246" cy="605246"/>
          </a:xfrm>
          <a:prstGeom prst="rect">
            <a:avLst/>
          </a:prstGeom>
        </p:spPr>
      </p:pic>
      <p:sp>
        <p:nvSpPr>
          <p:cNvPr id="6" name="Rectangle 5">
            <a:extLst>
              <a:ext uri="{FF2B5EF4-FFF2-40B4-BE49-F238E27FC236}">
                <a16:creationId xmlns:a16="http://schemas.microsoft.com/office/drawing/2014/main" id="{85BE9BDD-3911-422C-B20B-A013E8C81C74}"/>
              </a:ext>
            </a:extLst>
          </p:cNvPr>
          <p:cNvSpPr/>
          <p:nvPr/>
        </p:nvSpPr>
        <p:spPr>
          <a:xfrm>
            <a:off x="7599185" y="1680754"/>
            <a:ext cx="1478302" cy="3770812"/>
          </a:xfrm>
          <a:prstGeom prst="rect">
            <a:avLst/>
          </a:prstGeom>
          <a:noFill/>
          <a:ln w="19050" cap="flat" cmpd="sng" algn="ctr">
            <a:solidFill>
              <a:schemeClr val="accent1">
                <a:lumMod val="20000"/>
                <a:lumOff val="80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en-US"/>
          </a:p>
        </p:txBody>
      </p:sp>
      <p:cxnSp>
        <p:nvCxnSpPr>
          <p:cNvPr id="8" name="Straight Connector 7">
            <a:extLst>
              <a:ext uri="{FF2B5EF4-FFF2-40B4-BE49-F238E27FC236}">
                <a16:creationId xmlns:a16="http://schemas.microsoft.com/office/drawing/2014/main" id="{1FF8D49A-BC99-4A27-A679-EC1363C4199E}"/>
              </a:ext>
            </a:extLst>
          </p:cNvPr>
          <p:cNvCxnSpPr/>
          <p:nvPr/>
        </p:nvCxnSpPr>
        <p:spPr>
          <a:xfrm flipH="1">
            <a:off x="60960" y="2786743"/>
            <a:ext cx="8538754" cy="0"/>
          </a:xfrm>
          <a:prstGeom prst="line">
            <a:avLst/>
          </a:prstGeom>
          <a:ln w="28575">
            <a:solidFill>
              <a:schemeClr val="accent1">
                <a:lumMod val="20000"/>
                <a:lumOff val="80000"/>
              </a:schemeClr>
            </a:solidFill>
          </a:ln>
        </p:spPr>
        <p:style>
          <a:lnRef idx="1">
            <a:schemeClr val="dk1"/>
          </a:lnRef>
          <a:fillRef idx="0">
            <a:schemeClr val="dk1"/>
          </a:fillRef>
          <a:effectRef idx="0">
            <a:schemeClr val="dk1"/>
          </a:effectRef>
          <a:fontRef idx="minor">
            <a:schemeClr val="tx1"/>
          </a:fontRef>
        </p:style>
      </p:cxnSp>
      <p:cxnSp>
        <p:nvCxnSpPr>
          <p:cNvPr id="12" name="Straight Connector 11">
            <a:extLst>
              <a:ext uri="{FF2B5EF4-FFF2-40B4-BE49-F238E27FC236}">
                <a16:creationId xmlns:a16="http://schemas.microsoft.com/office/drawing/2014/main" id="{4809ECC9-070F-4ABC-A8BE-3F5922AE289D}"/>
              </a:ext>
            </a:extLst>
          </p:cNvPr>
          <p:cNvCxnSpPr/>
          <p:nvPr/>
        </p:nvCxnSpPr>
        <p:spPr>
          <a:xfrm flipH="1">
            <a:off x="60960" y="4066902"/>
            <a:ext cx="8538754" cy="0"/>
          </a:xfrm>
          <a:prstGeom prst="line">
            <a:avLst/>
          </a:prstGeom>
          <a:ln w="28575">
            <a:solidFill>
              <a:schemeClr val="accent1">
                <a:lumMod val="20000"/>
                <a:lumOff val="80000"/>
              </a:schemeClr>
            </a:solidFill>
          </a:ln>
        </p:spPr>
        <p:style>
          <a:lnRef idx="1">
            <a:schemeClr val="dk1"/>
          </a:lnRef>
          <a:fillRef idx="0">
            <a:schemeClr val="dk1"/>
          </a:fillRef>
          <a:effectRef idx="0">
            <a:schemeClr val="dk1"/>
          </a:effectRef>
          <a:fontRef idx="minor">
            <a:schemeClr val="tx1"/>
          </a:fontRef>
        </p:style>
      </p:cxnSp>
      <p:pic>
        <p:nvPicPr>
          <p:cNvPr id="10" name="Graphic 9" descr="Group">
            <a:extLst>
              <a:ext uri="{FF2B5EF4-FFF2-40B4-BE49-F238E27FC236}">
                <a16:creationId xmlns:a16="http://schemas.microsoft.com/office/drawing/2014/main" id="{A6675365-940E-4D80-9505-9F80BA3EE61D}"/>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8206386" y="2010498"/>
            <a:ext cx="302623" cy="302623"/>
          </a:xfrm>
          <a:prstGeom prst="rect">
            <a:avLst/>
          </a:prstGeom>
        </p:spPr>
      </p:pic>
    </p:spTree>
    <p:extLst>
      <p:ext uri="{BB962C8B-B14F-4D97-AF65-F5344CB8AC3E}">
        <p14:creationId xmlns:p14="http://schemas.microsoft.com/office/powerpoint/2010/main" val="13761296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Placeholder 3"/>
          <p:cNvSpPr>
            <a:spLocks noGrp="1"/>
          </p:cNvSpPr>
          <p:nvPr>
            <p:ph type="body" sz="quarter" idx="14"/>
          </p:nvPr>
        </p:nvSpPr>
        <p:spPr bwMode="auto">
          <a:xfrm>
            <a:off x="590550" y="1956391"/>
            <a:ext cx="6938963" cy="4444409"/>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indent="0" rtl="1">
              <a:spcAft>
                <a:spcPts val="1200"/>
              </a:spcAft>
            </a:pPr>
            <a:r>
              <a:rPr lang="ar-LB" sz="2400" dirty="0">
                <a:solidFill>
                  <a:schemeClr val="tx1"/>
                </a:solidFill>
              </a:rPr>
              <a:t>الاجتماع السادس للجنة العربية لخبراء الأمم المتحدة لإدارة المعلومات الجغرافية المكانية - شباط/فبراير 2019، جدة -المملكة العربية السعودية؛ (</a:t>
            </a:r>
            <a:r>
              <a:rPr lang="en-US" sz="2400" dirty="0">
                <a:solidFill>
                  <a:schemeClr val="tx1"/>
                </a:solidFill>
              </a:rPr>
              <a:t>GGIM-Arab States</a:t>
            </a:r>
            <a:r>
              <a:rPr lang="ar-LB" sz="2400" dirty="0">
                <a:solidFill>
                  <a:schemeClr val="tx1"/>
                </a:solidFill>
              </a:rPr>
              <a:t>)</a:t>
            </a:r>
            <a:endParaRPr lang="en-US" sz="2400" dirty="0">
              <a:solidFill>
                <a:schemeClr val="tx1"/>
              </a:solidFill>
            </a:endParaRPr>
          </a:p>
          <a:p>
            <a:pPr indent="0" rtl="1">
              <a:spcAft>
                <a:spcPts val="1200"/>
              </a:spcAft>
            </a:pPr>
            <a:endParaRPr lang="ar-LB" sz="1100" dirty="0">
              <a:solidFill>
                <a:schemeClr val="tx1"/>
              </a:solidFill>
            </a:endParaRPr>
          </a:p>
          <a:p>
            <a:pPr indent="0" rtl="1">
              <a:spcAft>
                <a:spcPts val="1200"/>
              </a:spcAft>
            </a:pPr>
            <a:r>
              <a:rPr lang="ar-SA" altLang="en-US" sz="2400" dirty="0">
                <a:solidFill>
                  <a:schemeClr val="tx1"/>
                </a:solidFill>
              </a:rPr>
              <a:t>ورشة </a:t>
            </a:r>
            <a:r>
              <a:rPr lang="ar-LB" altLang="en-US" sz="2400" dirty="0">
                <a:solidFill>
                  <a:schemeClr val="tx1"/>
                </a:solidFill>
              </a:rPr>
              <a:t>عمل</a:t>
            </a:r>
            <a:r>
              <a:rPr lang="ar-LB" sz="2400" dirty="0">
                <a:solidFill>
                  <a:schemeClr val="tx1"/>
                </a:solidFill>
              </a:rPr>
              <a:t> إقليمية</a:t>
            </a:r>
            <a:r>
              <a:rPr lang="ar-LB" altLang="en-US" sz="2400" dirty="0">
                <a:solidFill>
                  <a:schemeClr val="tx1"/>
                </a:solidFill>
              </a:rPr>
              <a:t> ل</a:t>
            </a:r>
            <a:r>
              <a:rPr lang="ar-SA" altLang="en-US" sz="2400" dirty="0">
                <a:solidFill>
                  <a:schemeClr val="tx1"/>
                </a:solidFill>
              </a:rPr>
              <a:t>بناء القدرات</a:t>
            </a:r>
            <a:r>
              <a:rPr lang="en-US" altLang="en-US" sz="2400" dirty="0">
                <a:solidFill>
                  <a:schemeClr val="tx1"/>
                </a:solidFill>
              </a:rPr>
              <a:t> </a:t>
            </a:r>
            <a:r>
              <a:rPr lang="ar-LB" altLang="en-US" sz="2400" dirty="0">
                <a:solidFill>
                  <a:schemeClr val="tx1"/>
                </a:solidFill>
              </a:rPr>
              <a:t>في مجال تكنولوجيات </a:t>
            </a:r>
            <a:r>
              <a:rPr lang="ar-LB" sz="2400" dirty="0">
                <a:solidFill>
                  <a:schemeClr val="tx1"/>
                </a:solidFill>
              </a:rPr>
              <a:t>الجغرافية المكانية - حساب الأمم المتحدة للتنمية حول</a:t>
            </a:r>
            <a:r>
              <a:rPr lang="en-US" sz="2400" dirty="0">
                <a:solidFill>
                  <a:schemeClr val="tx1"/>
                </a:solidFill>
              </a:rPr>
              <a:t> </a:t>
            </a:r>
            <a:r>
              <a:rPr lang="ar-LB" sz="2400" dirty="0">
                <a:solidFill>
                  <a:schemeClr val="tx1"/>
                </a:solidFill>
              </a:rPr>
              <a:t>الاحصاءات والبيانات</a:t>
            </a:r>
            <a:r>
              <a:rPr lang="en-US" sz="2400" dirty="0">
                <a:solidFill>
                  <a:schemeClr val="tx1"/>
                </a:solidFill>
              </a:rPr>
              <a:t> </a:t>
            </a:r>
            <a:r>
              <a:rPr lang="ar-LB" sz="2400" dirty="0">
                <a:solidFill>
                  <a:schemeClr val="tx1"/>
                </a:solidFill>
              </a:rPr>
              <a:t>(</a:t>
            </a:r>
            <a:r>
              <a:rPr lang="en-US" sz="2400" dirty="0">
                <a:solidFill>
                  <a:schemeClr val="tx1"/>
                </a:solidFill>
              </a:rPr>
              <a:t>DA10</a:t>
            </a:r>
            <a:r>
              <a:rPr lang="ar-LB" sz="2400" dirty="0">
                <a:solidFill>
                  <a:schemeClr val="tx1"/>
                </a:solidFill>
              </a:rPr>
              <a:t>) - الإسكوا - </a:t>
            </a:r>
            <a:r>
              <a:rPr lang="en-US" sz="2400" dirty="0">
                <a:solidFill>
                  <a:schemeClr val="tx1"/>
                </a:solidFill>
              </a:rPr>
              <a:t> </a:t>
            </a:r>
            <a:r>
              <a:rPr lang="ar-LB" sz="2400" dirty="0">
                <a:solidFill>
                  <a:schemeClr val="tx1"/>
                </a:solidFill>
              </a:rPr>
              <a:t>بيروت</a:t>
            </a:r>
            <a:r>
              <a:rPr lang="en-US" sz="2400" dirty="0">
                <a:solidFill>
                  <a:schemeClr val="tx1"/>
                </a:solidFill>
              </a:rPr>
              <a:t> </a:t>
            </a:r>
            <a:r>
              <a:rPr lang="ar-LB" sz="2400" dirty="0">
                <a:solidFill>
                  <a:schemeClr val="tx1"/>
                </a:solidFill>
              </a:rPr>
              <a:t>(الربع الثاني من 2019)</a:t>
            </a:r>
            <a:r>
              <a:rPr lang="ar-LB" sz="2400" b="1" dirty="0">
                <a:solidFill>
                  <a:schemeClr val="tx1"/>
                </a:solidFill>
              </a:rPr>
              <a:t>.</a:t>
            </a:r>
            <a:endParaRPr lang="ar-LB" sz="2400" dirty="0">
              <a:solidFill>
                <a:schemeClr val="tx1"/>
              </a:solidFill>
            </a:endParaRPr>
          </a:p>
          <a:p>
            <a:pPr rtl="1">
              <a:spcBef>
                <a:spcPct val="0"/>
              </a:spcBef>
              <a:buFont typeface="Arial" panose="020B0604020202020204" pitchFamily="34" charset="0"/>
              <a:buChar char="•"/>
            </a:pPr>
            <a:endParaRPr lang="en-US" dirty="0">
              <a:solidFill>
                <a:schemeClr val="tx1"/>
              </a:solidFill>
              <a:latin typeface="Arial" charset="0"/>
              <a:ea typeface="Arial" charset="0"/>
              <a:cs typeface="Arial" charset="0"/>
            </a:endParaRPr>
          </a:p>
        </p:txBody>
      </p:sp>
      <p:sp>
        <p:nvSpPr>
          <p:cNvPr id="14" name="Text Placeholder 2">
            <a:extLst>
              <a:ext uri="{FF2B5EF4-FFF2-40B4-BE49-F238E27FC236}">
                <a16:creationId xmlns:a16="http://schemas.microsoft.com/office/drawing/2014/main" id="{283CCF47-7E87-4B0A-B00D-DFAF696E5F18}"/>
              </a:ext>
            </a:extLst>
          </p:cNvPr>
          <p:cNvSpPr txBox="1">
            <a:spLocks/>
          </p:cNvSpPr>
          <p:nvPr/>
        </p:nvSpPr>
        <p:spPr bwMode="auto">
          <a:xfrm>
            <a:off x="0" y="931863"/>
            <a:ext cx="7527925" cy="414337"/>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342900" indent="-342900" algn="r" defTabSz="457200" rtl="0" eaLnBrk="1" fontAlgn="base" hangingPunct="1">
              <a:spcBef>
                <a:spcPct val="20000"/>
              </a:spcBef>
              <a:spcAft>
                <a:spcPct val="0"/>
              </a:spcAft>
              <a:buFont typeface="Arial" charset="0"/>
              <a:buNone/>
              <a:defRPr sz="2700" b="1" kern="1200" cap="none">
                <a:solidFill>
                  <a:srgbClr val="418FDE"/>
                </a:solidFill>
                <a:latin typeface="Arial"/>
                <a:ea typeface="ＭＳ Ｐゴシック" charset="-128"/>
                <a:cs typeface="Arial"/>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ＭＳ Ｐゴシック" charset="0"/>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ＭＳ Ｐゴシック" charset="0"/>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ＭＳ Ｐゴシック" charset="0"/>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ＭＳ Ｐゴシック"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rtl="1"/>
            <a:r>
              <a:rPr lang="ar-LB" altLang="en-US" sz="3200" dirty="0">
                <a:latin typeface="Arial" charset="0"/>
                <a:cs typeface="Arial" charset="0"/>
              </a:rPr>
              <a:t>فعَاليات شاركت بها الإسكوا </a:t>
            </a:r>
            <a:r>
              <a:rPr lang="en-US" altLang="en-US" sz="3200" dirty="0">
                <a:latin typeface="Arial" charset="0"/>
                <a:cs typeface="Arial" charset="0"/>
              </a:rPr>
              <a:t>                            </a:t>
            </a:r>
            <a:r>
              <a:rPr lang="ar-LB" altLang="en-US" sz="2400" dirty="0">
                <a:solidFill>
                  <a:schemeClr val="bg1">
                    <a:lumMod val="65000"/>
                  </a:schemeClr>
                </a:solidFill>
                <a:latin typeface="Arial" charset="0"/>
                <a:cs typeface="Arial" charset="0"/>
              </a:rPr>
              <a:t>3/3</a:t>
            </a:r>
            <a:endParaRPr lang="en-US" altLang="en-US" sz="2400" dirty="0">
              <a:solidFill>
                <a:schemeClr val="bg1">
                  <a:lumMod val="65000"/>
                </a:schemeClr>
              </a:solidFill>
              <a:latin typeface="Arial" charset="0"/>
              <a:cs typeface="Arial" charset="0"/>
            </a:endParaRPr>
          </a:p>
          <a:p>
            <a:endParaRPr lang="en-US" dirty="0">
              <a:latin typeface="Arial" charset="0"/>
              <a:ea typeface="Arial" charset="0"/>
              <a:cs typeface="Arial" charset="0"/>
            </a:endParaRPr>
          </a:p>
        </p:txBody>
      </p:sp>
      <p:pic>
        <p:nvPicPr>
          <p:cNvPr id="5" name="Picture 4" descr="Visit the GGIM site">
            <a:hlinkClick r:id="rId2"/>
            <a:extLst>
              <a:ext uri="{FF2B5EF4-FFF2-40B4-BE49-F238E27FC236}">
                <a16:creationId xmlns:a16="http://schemas.microsoft.com/office/drawing/2014/main" id="{614018F2-2BEC-49AB-BE40-63E4A2AD551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14226" y="2099756"/>
            <a:ext cx="1281261" cy="688850"/>
          </a:xfrm>
          <a:prstGeom prst="rect">
            <a:avLst/>
          </a:prstGeom>
          <a:noFill/>
          <a:extLst>
            <a:ext uri="{909E8E84-426E-40DD-AFC4-6F175D3DCCD1}">
              <a14:hiddenFill xmlns:a14="http://schemas.microsoft.com/office/drawing/2010/main">
                <a:solidFill>
                  <a:srgbClr val="FFFFFF"/>
                </a:solidFill>
              </a14:hiddenFill>
            </a:ext>
          </a:extLst>
        </p:spPr>
      </p:pic>
      <p:pic>
        <p:nvPicPr>
          <p:cNvPr id="6" name="Graphic 5" descr="Teacher">
            <a:extLst>
              <a:ext uri="{FF2B5EF4-FFF2-40B4-BE49-F238E27FC236}">
                <a16:creationId xmlns:a16="http://schemas.microsoft.com/office/drawing/2014/main" id="{C4B21DBE-DBF7-4054-8F76-7280644577B2}"/>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885806" y="3690425"/>
            <a:ext cx="938099" cy="938099"/>
          </a:xfrm>
          <a:prstGeom prst="rect">
            <a:avLst/>
          </a:prstGeom>
        </p:spPr>
      </p:pic>
      <p:pic>
        <p:nvPicPr>
          <p:cNvPr id="3" name="Graphic 2" descr="Map with pin">
            <a:extLst>
              <a:ext uri="{FF2B5EF4-FFF2-40B4-BE49-F238E27FC236}">
                <a16:creationId xmlns:a16="http://schemas.microsoft.com/office/drawing/2014/main" id="{C9A88B72-FAD6-4489-AA7E-38E2130B9141}"/>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8339493" y="3891534"/>
            <a:ext cx="343989" cy="287061"/>
          </a:xfrm>
          <a:prstGeom prst="rect">
            <a:avLst/>
          </a:prstGeom>
        </p:spPr>
      </p:pic>
      <p:sp>
        <p:nvSpPr>
          <p:cNvPr id="8" name="Rectangle 7">
            <a:extLst>
              <a:ext uri="{FF2B5EF4-FFF2-40B4-BE49-F238E27FC236}">
                <a16:creationId xmlns:a16="http://schemas.microsoft.com/office/drawing/2014/main" id="{992FC26B-BC20-4D09-B8FF-9A0260D1B62D}"/>
              </a:ext>
            </a:extLst>
          </p:cNvPr>
          <p:cNvSpPr/>
          <p:nvPr/>
        </p:nvSpPr>
        <p:spPr>
          <a:xfrm>
            <a:off x="7599185" y="1688705"/>
            <a:ext cx="1478302" cy="3169542"/>
          </a:xfrm>
          <a:prstGeom prst="rect">
            <a:avLst/>
          </a:prstGeom>
          <a:noFill/>
          <a:ln w="19050" cap="flat" cmpd="sng" algn="ctr">
            <a:solidFill>
              <a:schemeClr val="accent1">
                <a:lumMod val="20000"/>
                <a:lumOff val="80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en-US"/>
          </a:p>
        </p:txBody>
      </p:sp>
      <p:cxnSp>
        <p:nvCxnSpPr>
          <p:cNvPr id="9" name="Straight Connector 8">
            <a:extLst>
              <a:ext uri="{FF2B5EF4-FFF2-40B4-BE49-F238E27FC236}">
                <a16:creationId xmlns:a16="http://schemas.microsoft.com/office/drawing/2014/main" id="{85005419-BBF5-4DA0-89DD-51F7ACE03A8D}"/>
              </a:ext>
            </a:extLst>
          </p:cNvPr>
          <p:cNvCxnSpPr/>
          <p:nvPr/>
        </p:nvCxnSpPr>
        <p:spPr>
          <a:xfrm flipH="1">
            <a:off x="0" y="3287675"/>
            <a:ext cx="8538754" cy="0"/>
          </a:xfrm>
          <a:prstGeom prst="line">
            <a:avLst/>
          </a:prstGeom>
          <a:ln w="28575">
            <a:solidFill>
              <a:schemeClr val="accent1">
                <a:lumMod val="20000"/>
                <a:lumOff val="80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3508150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3"/>
          <p:cNvSpPr txBox="1">
            <a:spLocks noGrp="1"/>
          </p:cNvSpPr>
          <p:nvPr>
            <p:ph type="ctrTitle"/>
          </p:nvPr>
        </p:nvSpPr>
        <p:spPr bwMode="auto">
          <a:xfrm>
            <a:off x="727868" y="842936"/>
            <a:ext cx="8201441" cy="1478942"/>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rtl="1" eaLnBrk="0" hangingPunct="0"/>
            <a:r>
              <a:rPr lang="ar-LB" sz="3200" dirty="0">
                <a:solidFill>
                  <a:schemeClr val="tx1">
                    <a:lumMod val="65000"/>
                    <a:lumOff val="35000"/>
                  </a:schemeClr>
                </a:solidFill>
                <a:latin typeface="Arial" charset="0"/>
                <a:ea typeface="Arial" charset="0"/>
                <a:cs typeface="Arial" charset="0"/>
              </a:rPr>
              <a:t>عرض مفصل حول الوثيقة</a:t>
            </a:r>
            <a:br>
              <a:rPr lang="en-US" sz="3200" dirty="0">
                <a:solidFill>
                  <a:schemeClr val="tx1">
                    <a:lumMod val="65000"/>
                    <a:lumOff val="35000"/>
                  </a:schemeClr>
                </a:solidFill>
                <a:latin typeface="Arial" charset="0"/>
                <a:ea typeface="Arial" charset="0"/>
                <a:cs typeface="Arial" charset="0"/>
              </a:rPr>
            </a:br>
            <a:br>
              <a:rPr lang="ar-LB" sz="3200" dirty="0">
                <a:latin typeface="Arial" charset="0"/>
                <a:ea typeface="Arial" charset="0"/>
                <a:cs typeface="Arial" charset="0"/>
              </a:rPr>
            </a:br>
            <a:r>
              <a:rPr lang="ar-LB" sz="3000" dirty="0">
                <a:solidFill>
                  <a:schemeClr val="accent1"/>
                </a:solidFill>
                <a:hlinkClick r:id="rId2">
                  <a:extLst>
                    <a:ext uri="{A12FA001-AC4F-418D-AE19-62706E023703}">
                      <ahyp:hlinkClr xmlns:ahyp="http://schemas.microsoft.com/office/drawing/2018/hyperlinkcolor" xmlns="" val="tx"/>
                    </a:ext>
                  </a:extLst>
                </a:hlinkClick>
              </a:rPr>
              <a:t>05</a:t>
            </a:r>
            <a:r>
              <a:rPr lang="en-US" sz="3000" dirty="0">
                <a:solidFill>
                  <a:schemeClr val="accent1"/>
                </a:solidFill>
                <a:hlinkClick r:id="rId2">
                  <a:extLst>
                    <a:ext uri="{A12FA001-AC4F-418D-AE19-62706E023703}">
                      <ahyp:hlinkClr xmlns:ahyp="http://schemas.microsoft.com/office/drawing/2018/hyperlinkcolor" xmlns="" val="tx"/>
                    </a:ext>
                  </a:extLst>
                </a:hlinkClick>
              </a:rPr>
              <a:t> </a:t>
            </a:r>
            <a:r>
              <a:rPr lang="ar-LB" sz="3000" dirty="0">
                <a:solidFill>
                  <a:schemeClr val="accent1"/>
                </a:solidFill>
                <a:hlinkClick r:id="rId2">
                  <a:extLst>
                    <a:ext uri="{A12FA001-AC4F-418D-AE19-62706E023703}">
                      <ahyp:hlinkClr xmlns:ahyp="http://schemas.microsoft.com/office/drawing/2018/hyperlinkcolor" xmlns="" val="tx"/>
                    </a:ext>
                  </a:extLst>
                </a:hlinkClick>
              </a:rPr>
              <a:t>- آفاق التكنولوجيا والابتكار في الإحصاءات الرسمية</a:t>
            </a:r>
            <a:endParaRPr lang="en-US" sz="3000" dirty="0">
              <a:solidFill>
                <a:schemeClr val="accent1"/>
              </a:solidFill>
              <a:latin typeface="Arial" charset="0"/>
              <a:ea typeface="Arial" charset="0"/>
              <a:cs typeface="Arial" charset="0"/>
            </a:endParaRPr>
          </a:p>
        </p:txBody>
      </p:sp>
      <p:sp>
        <p:nvSpPr>
          <p:cNvPr id="4" name="Rectangle 3">
            <a:extLst>
              <a:ext uri="{FF2B5EF4-FFF2-40B4-BE49-F238E27FC236}">
                <a16:creationId xmlns:a16="http://schemas.microsoft.com/office/drawing/2014/main" id="{345C5E8F-990A-4C6B-AD82-780A7512B713}"/>
              </a:ext>
            </a:extLst>
          </p:cNvPr>
          <p:cNvSpPr/>
          <p:nvPr/>
        </p:nvSpPr>
        <p:spPr>
          <a:xfrm>
            <a:off x="-307379" y="5057507"/>
            <a:ext cx="6196262" cy="1631216"/>
          </a:xfrm>
          <a:prstGeom prst="rect">
            <a:avLst/>
          </a:prstGeom>
        </p:spPr>
        <p:txBody>
          <a:bodyPr wrap="square">
            <a:spAutoFit/>
          </a:bodyPr>
          <a:lstStyle/>
          <a:p>
            <a:pPr lvl="0" indent="-342900" algn="r" rtl="1">
              <a:spcBef>
                <a:spcPts val="0"/>
              </a:spcBef>
            </a:pPr>
            <a:r>
              <a:rPr lang="ar-LB" b="1" dirty="0">
                <a:solidFill>
                  <a:schemeClr val="bg1"/>
                </a:solidFill>
                <a:latin typeface="Arial"/>
                <a:ea typeface="ＭＳ Ｐゴシック" charset="-128"/>
                <a:cs typeface="Arial"/>
              </a:rPr>
              <a:t>عمر عريبي</a:t>
            </a:r>
            <a:endParaRPr lang="en-US" b="1" dirty="0">
              <a:solidFill>
                <a:schemeClr val="bg1"/>
              </a:solidFill>
              <a:latin typeface="Arial"/>
              <a:ea typeface="ＭＳ Ｐゴシック" charset="-128"/>
              <a:cs typeface="Arial"/>
            </a:endParaRPr>
          </a:p>
          <a:p>
            <a:pPr lvl="0" indent="-342900" algn="r" rtl="1">
              <a:spcBef>
                <a:spcPts val="0"/>
              </a:spcBef>
            </a:pPr>
            <a:endParaRPr lang="en-US" sz="700" dirty="0">
              <a:solidFill>
                <a:schemeClr val="bg1"/>
              </a:solidFill>
              <a:latin typeface="Arial"/>
              <a:ea typeface="ＭＳ Ｐゴシック" charset="-128"/>
              <a:cs typeface="Arial"/>
            </a:endParaRPr>
          </a:p>
          <a:p>
            <a:pPr lvl="0" algn="r" rtl="1">
              <a:spcBef>
                <a:spcPts val="0"/>
              </a:spcBef>
            </a:pPr>
            <a:r>
              <a:rPr lang="ar-SA" sz="2300" dirty="0">
                <a:solidFill>
                  <a:schemeClr val="bg1"/>
                </a:solidFill>
                <a:latin typeface="Arial"/>
                <a:ea typeface="ＭＳ Ｐゴシック" charset="-128"/>
                <a:cs typeface="Arial"/>
              </a:rPr>
              <a:t>خبير إحصائي سابق في شعبة الإحصاءات في الأمم المتحدة</a:t>
            </a:r>
            <a:endParaRPr lang="en-US" sz="2300" dirty="0">
              <a:solidFill>
                <a:schemeClr val="bg1"/>
              </a:solidFill>
              <a:latin typeface="Arial"/>
              <a:ea typeface="ＭＳ Ｐゴシック" charset="-128"/>
              <a:cs typeface="Arial"/>
            </a:endParaRPr>
          </a:p>
          <a:p>
            <a:pPr marL="4572" lvl="0" algn="r" rtl="1">
              <a:spcBef>
                <a:spcPts val="0"/>
              </a:spcBef>
            </a:pPr>
            <a:r>
              <a:rPr lang="ar-SA" sz="2300" dirty="0">
                <a:solidFill>
                  <a:schemeClr val="bg1"/>
                </a:solidFill>
                <a:latin typeface="Arial"/>
                <a:ea typeface="ＭＳ Ｐゴシック" charset="-128"/>
                <a:cs typeface="Arial"/>
              </a:rPr>
              <a:t>منسق سابق </a:t>
            </a:r>
            <a:r>
              <a:rPr lang="ar-LB" sz="2300" dirty="0">
                <a:solidFill>
                  <a:schemeClr val="bg1"/>
                </a:solidFill>
                <a:latin typeface="Arial"/>
                <a:ea typeface="ＭＳ Ｐゴシック" charset="-128"/>
                <a:cs typeface="Arial"/>
              </a:rPr>
              <a:t>ل</a:t>
            </a:r>
            <a:r>
              <a:rPr lang="ar-SA" sz="2300" dirty="0">
                <a:solidFill>
                  <a:schemeClr val="bg1"/>
                </a:solidFill>
                <a:latin typeface="Arial"/>
                <a:ea typeface="ＭＳ Ｐゴシック" charset="-128"/>
                <a:cs typeface="Arial"/>
              </a:rPr>
              <a:t>مبادرة الأمم المتحدة بشأن إدارة المعلومات الجغرافية المكانية على الصعيد العالمي</a:t>
            </a:r>
            <a:r>
              <a:rPr lang="ar-LB" sz="2300" dirty="0">
                <a:solidFill>
                  <a:schemeClr val="bg1"/>
                </a:solidFill>
                <a:latin typeface="Arial"/>
                <a:ea typeface="ＭＳ Ｐゴシック" charset="-128"/>
                <a:cs typeface="Arial"/>
              </a:rPr>
              <a:t> (</a:t>
            </a:r>
            <a:r>
              <a:rPr lang="en-US" sz="2300" dirty="0">
                <a:solidFill>
                  <a:schemeClr val="bg1"/>
                </a:solidFill>
                <a:latin typeface="Arial"/>
                <a:ea typeface="ＭＳ Ｐゴシック" charset="-128"/>
                <a:cs typeface="Arial"/>
              </a:rPr>
              <a:t>UN-GGIM</a:t>
            </a:r>
            <a:r>
              <a:rPr lang="ar-LB" sz="2300" dirty="0">
                <a:solidFill>
                  <a:schemeClr val="bg1"/>
                </a:solidFill>
                <a:latin typeface="Arial"/>
                <a:ea typeface="ＭＳ Ｐゴシック" charset="-128"/>
                <a:cs typeface="Arial"/>
              </a:rPr>
              <a:t>)</a:t>
            </a:r>
            <a:endParaRPr lang="en-US" sz="2300" dirty="0">
              <a:solidFill>
                <a:schemeClr val="bg1"/>
              </a:solidFill>
              <a:latin typeface="Arial"/>
              <a:ea typeface="ＭＳ Ｐゴシック" charset="-128"/>
              <a:cs typeface="Arial"/>
            </a:endParaRPr>
          </a:p>
        </p:txBody>
      </p:sp>
      <p:cxnSp>
        <p:nvCxnSpPr>
          <p:cNvPr id="3" name="Straight Connector 2">
            <a:extLst>
              <a:ext uri="{FF2B5EF4-FFF2-40B4-BE49-F238E27FC236}">
                <a16:creationId xmlns:a16="http://schemas.microsoft.com/office/drawing/2014/main" id="{1CF0E062-86E2-4748-AF78-F00AB101027D}"/>
              </a:ext>
            </a:extLst>
          </p:cNvPr>
          <p:cNvCxnSpPr/>
          <p:nvPr/>
        </p:nvCxnSpPr>
        <p:spPr>
          <a:xfrm>
            <a:off x="6183081" y="5057507"/>
            <a:ext cx="0" cy="1800493"/>
          </a:xfrm>
          <a:prstGeom prst="line">
            <a:avLst/>
          </a:prstGeom>
          <a:ln>
            <a:solidFill>
              <a:schemeClr val="tx2">
                <a:lumMod val="20000"/>
                <a:lumOff val="80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755296752"/>
      </p:ext>
    </p:extLst>
  </p:cSld>
  <p:clrMapOvr>
    <a:masterClrMapping/>
  </p:clrMapOvr>
</p:sld>
</file>

<file path=ppt/theme/theme1.xml><?xml version="1.0" encoding="utf-8"?>
<a:theme xmlns:a="http://schemas.openxmlformats.org/drawingml/2006/main" name="ESCWA-PPT-Template-Arabic">
  <a:themeElements>
    <a:clrScheme name="Custom 3">
      <a:dk1>
        <a:sysClr val="windowText" lastClr="000000"/>
      </a:dk1>
      <a:lt1>
        <a:sysClr val="window" lastClr="FFFFFF"/>
      </a:lt1>
      <a:dk2>
        <a:srgbClr val="1F497D"/>
      </a:dk2>
      <a:lt2>
        <a:srgbClr val="EEECE1"/>
      </a:lt2>
      <a:accent1>
        <a:srgbClr val="418FDE"/>
      </a:accent1>
      <a:accent2>
        <a:srgbClr val="FFBF3F"/>
      </a:accent2>
      <a:accent3>
        <a:srgbClr val="CD545B"/>
      </a:accent3>
      <a:accent4>
        <a:srgbClr val="00B5E2"/>
      </a:accent4>
      <a:accent5>
        <a:srgbClr val="A4D65E"/>
      </a:accent5>
      <a:accent6>
        <a:srgbClr val="7566A0"/>
      </a:accent6>
      <a:hlink>
        <a:srgbClr val="009CA6"/>
      </a:hlink>
      <a:folHlink>
        <a:srgbClr val="97999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pptx" id="{1133A1AE-8B3D-4C34-9375-A7E2AA12808F}" vid="{D64F7FD0-B5E6-4B08-BAA7-5D1477E392F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ESCWA-PPT-Template-Arabic</Template>
  <TotalTime>2547</TotalTime>
  <Words>876</Words>
  <Application>Microsoft Office PowerPoint</Application>
  <PresentationFormat>On-screen Show (4:3)</PresentationFormat>
  <Paragraphs>117</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ＭＳ Ｐゴシック</vt:lpstr>
      <vt:lpstr>PMingLiU</vt:lpstr>
      <vt:lpstr>Adobe Arabic</vt:lpstr>
      <vt:lpstr>Arial</vt:lpstr>
      <vt:lpstr>Calibri</vt:lpstr>
      <vt:lpstr>Times New Roman</vt:lpstr>
      <vt:lpstr>ESCWA-PPT-Template-Arabic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عرض مفصل حول الوثيقة  05 - آفاق التكنولوجيا والابتكار في الإحصاءات الرسمية</vt:lpstr>
      <vt:lpstr>التوصيات المقترحة من قبل اللجنة</vt:lpstr>
      <vt:lpstr>PowerPoint Presentation</vt:lpstr>
      <vt:lpstr>PowerPoint Presentation</vt:lpstr>
      <vt:lpstr>PowerPoint Presentation</vt:lpstr>
      <vt:lpstr>PowerPoint Presentation</vt:lpstr>
    </vt:vector>
  </TitlesOfParts>
  <Manager/>
  <Company>Hewlett-Packard Company</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Andrea VANDOM</dc:creator>
  <cp:keywords/>
  <dc:description/>
  <cp:lastModifiedBy>Wafa ABOUL HOSN</cp:lastModifiedBy>
  <cp:revision>68</cp:revision>
  <cp:lastPrinted>2016-05-20T11:03:42Z</cp:lastPrinted>
  <dcterms:created xsi:type="dcterms:W3CDTF">2016-05-20T11:03:31Z</dcterms:created>
  <dcterms:modified xsi:type="dcterms:W3CDTF">2019-01-28T13:32:39Z</dcterms:modified>
  <cp:category/>
</cp:coreProperties>
</file>