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53" r:id="rId2"/>
    <p:sldId id="257" r:id="rId3"/>
    <p:sldId id="348" r:id="rId4"/>
    <p:sldId id="336" r:id="rId5"/>
    <p:sldId id="358" r:id="rId6"/>
    <p:sldId id="339" r:id="rId7"/>
    <p:sldId id="298" r:id="rId8"/>
    <p:sldId id="333" r:id="rId9"/>
    <p:sldId id="362" r:id="rId10"/>
    <p:sldId id="340" r:id="rId11"/>
    <p:sldId id="355" r:id="rId12"/>
    <p:sldId id="357" r:id="rId13"/>
    <p:sldId id="361" r:id="rId14"/>
    <p:sldId id="360" r:id="rId15"/>
    <p:sldId id="364" r:id="rId16"/>
    <p:sldId id="365" r:id="rId17"/>
    <p:sldId id="366" r:id="rId18"/>
    <p:sldId id="367" r:id="rId19"/>
    <p:sldId id="368" r:id="rId20"/>
    <p:sldId id="369" r:id="rId21"/>
    <p:sldId id="363" r:id="rId22"/>
    <p:sldId id="370" r:id="rId23"/>
    <p:sldId id="343" r:id="rId24"/>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p:cViewPr varScale="1">
        <p:scale>
          <a:sx n="63" d="100"/>
          <a:sy n="63" d="100"/>
        </p:scale>
        <p:origin x="820" y="48"/>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2022" y="-1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DCDB6-EFD1-4136-9A05-5B3EB68FFB3B}" type="doc">
      <dgm:prSet loTypeId="urn:microsoft.com/office/officeart/2005/8/layout/gear1" loCatId="process" qsTypeId="urn:microsoft.com/office/officeart/2005/8/quickstyle/simple1" qsCatId="simple" csTypeId="urn:microsoft.com/office/officeart/2005/8/colors/accent1_2" csCatId="accent1" phldr="1"/>
      <dgm:spPr/>
    </dgm:pt>
    <dgm:pt modelId="{1A5BEE07-5E4B-44CD-B247-50FCFF1A49F8}">
      <dgm:prSet phldrT="[Texte]" custT="1"/>
      <dgm:spPr>
        <a:gradFill flip="none" rotWithShape="1">
          <a:gsLst>
            <a:gs pos="0">
              <a:srgbClr val="000082"/>
            </a:gs>
            <a:gs pos="30000">
              <a:srgbClr val="66008F"/>
            </a:gs>
            <a:gs pos="64999">
              <a:srgbClr val="BA0066"/>
            </a:gs>
            <a:gs pos="89999">
              <a:srgbClr val="FF0000"/>
            </a:gs>
            <a:gs pos="100000">
              <a:srgbClr val="FF8200"/>
            </a:gs>
          </a:gsLst>
          <a:lin ang="5400000" scaled="0"/>
          <a:tileRect/>
        </a:gradFill>
      </dgm:spPr>
      <dgm:t>
        <a:bodyPr/>
        <a:lstStyle/>
        <a:p>
          <a:pPr rtl="1"/>
          <a:r>
            <a:rPr lang="fr-FR" sz="1200" b="1" dirty="0"/>
            <a:t> </a:t>
          </a:r>
          <a:r>
            <a:rPr lang="fr-FR" sz="1600" b="1" dirty="0"/>
            <a:t>SOCIETY</a:t>
          </a:r>
        </a:p>
        <a:p>
          <a:pPr rtl="1"/>
          <a:r>
            <a:rPr lang="fr-FR" sz="1600" b="1" i="1" dirty="0" err="1"/>
            <a:t>Awake</a:t>
          </a:r>
          <a:r>
            <a:rPr lang="fr-FR" sz="1600" b="1" i="1" dirty="0"/>
            <a:t>, vigilant, </a:t>
          </a:r>
          <a:r>
            <a:rPr lang="fr-FR" sz="1600" b="1" i="1" dirty="0" err="1"/>
            <a:t>solidary</a:t>
          </a:r>
          <a:r>
            <a:rPr lang="fr-FR" sz="1600" b="1" i="1" dirty="0"/>
            <a:t> and </a:t>
          </a:r>
          <a:r>
            <a:rPr lang="fr-FR" sz="1600" b="1" i="1" dirty="0" err="1"/>
            <a:t>participatory</a:t>
          </a:r>
          <a:endParaRPr lang="ar-EG" sz="1600" b="1" dirty="0"/>
        </a:p>
      </dgm:t>
    </dgm:pt>
    <dgm:pt modelId="{5171A652-752E-45A8-A959-FAD4A70BB49C}" type="parTrans" cxnId="{56DA85F9-C09F-4ABE-B156-09C01AB11916}">
      <dgm:prSet/>
      <dgm:spPr/>
      <dgm:t>
        <a:bodyPr/>
        <a:lstStyle/>
        <a:p>
          <a:pPr rtl="1"/>
          <a:endParaRPr lang="ar-EG"/>
        </a:p>
      </dgm:t>
    </dgm:pt>
    <dgm:pt modelId="{66B7FEC6-748D-4F6B-B45D-E6F32882A6D6}" type="sibTrans" cxnId="{56DA85F9-C09F-4ABE-B156-09C01AB11916}">
      <dgm:prSet/>
      <dgm:spPr/>
      <dgm:t>
        <a:bodyPr/>
        <a:lstStyle/>
        <a:p>
          <a:pPr rtl="1"/>
          <a:endParaRPr lang="ar-EG"/>
        </a:p>
      </dgm:t>
    </dgm:pt>
    <dgm:pt modelId="{DC33429A-C1E3-4446-A4D3-E7348A666B11}">
      <dgm:prSet phldrT="[Texte]" custT="1"/>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dgm:spPr>
      <dgm:t>
        <a:bodyPr/>
        <a:lstStyle/>
        <a:p>
          <a:pPr rtl="1"/>
          <a:r>
            <a:rPr lang="fr-FR" sz="1600" b="1" dirty="0"/>
            <a:t>INSTITUTIONS</a:t>
          </a:r>
        </a:p>
        <a:p>
          <a:pPr rtl="1"/>
          <a:r>
            <a:rPr lang="fr-FR" sz="1600" b="1" i="1" dirty="0"/>
            <a:t>efficient, </a:t>
          </a:r>
          <a:r>
            <a:rPr lang="fr-FR" sz="1600" b="1" i="1" dirty="0" err="1"/>
            <a:t>upright</a:t>
          </a:r>
          <a:r>
            <a:rPr lang="fr-FR" sz="1600" b="1" i="1" dirty="0"/>
            <a:t>,  transparent </a:t>
          </a:r>
          <a:r>
            <a:rPr lang="fr-FR" sz="1600" b="1" i="1" dirty="0" err="1"/>
            <a:t>accountable</a:t>
          </a:r>
          <a:endParaRPr lang="ar-EG" sz="1600" b="1" dirty="0"/>
        </a:p>
      </dgm:t>
    </dgm:pt>
    <dgm:pt modelId="{0981F571-8176-4D35-8E50-DB81657290F0}" type="parTrans" cxnId="{12A998A5-DEDF-4B5B-BF18-E416A34B212A}">
      <dgm:prSet/>
      <dgm:spPr/>
      <dgm:t>
        <a:bodyPr/>
        <a:lstStyle/>
        <a:p>
          <a:pPr rtl="1"/>
          <a:endParaRPr lang="ar-EG"/>
        </a:p>
      </dgm:t>
    </dgm:pt>
    <dgm:pt modelId="{982A2B00-2738-4787-B01F-A39882ACB29D}" type="sibTrans" cxnId="{12A998A5-DEDF-4B5B-BF18-E416A34B212A}">
      <dgm:prSet/>
      <dgm:spPr/>
      <dgm:t>
        <a:bodyPr/>
        <a:lstStyle/>
        <a:p>
          <a:pPr rtl="1"/>
          <a:endParaRPr lang="ar-EG"/>
        </a:p>
      </dgm:t>
    </dgm:pt>
    <dgm:pt modelId="{9ADE6BDE-7F61-484C-AB27-426A8C95245F}">
      <dgm:prSet phldrT="[Texte]" custT="1"/>
      <dgm:spPr>
        <a:gradFill rotWithShape="0">
          <a:gsLst>
            <a:gs pos="0">
              <a:srgbClr val="000082"/>
            </a:gs>
            <a:gs pos="30000">
              <a:srgbClr val="66008F"/>
            </a:gs>
            <a:gs pos="64999">
              <a:srgbClr val="BA0066"/>
            </a:gs>
            <a:gs pos="89999">
              <a:srgbClr val="FF0000"/>
            </a:gs>
            <a:gs pos="100000">
              <a:srgbClr val="FF8200"/>
            </a:gs>
          </a:gsLst>
          <a:lin ang="5400000" scaled="0"/>
        </a:gradFill>
      </dgm:spPr>
      <dgm:t>
        <a:bodyPr/>
        <a:lstStyle/>
        <a:p>
          <a:pPr rtl="1"/>
          <a:r>
            <a:rPr lang="fr-FR" sz="1400" b="1" dirty="0"/>
            <a:t>RULE OF LAW</a:t>
          </a:r>
        </a:p>
        <a:p>
          <a:pPr rtl="1"/>
          <a:r>
            <a:rPr lang="fr-FR" sz="1600" b="1" i="1" dirty="0"/>
            <a:t>State </a:t>
          </a:r>
          <a:r>
            <a:rPr lang="fr-FR" sz="1600" b="1" dirty="0" err="1"/>
            <a:t>g</a:t>
          </a:r>
          <a:r>
            <a:rPr lang="fr-FR" sz="1600" b="1" i="1" dirty="0" err="1"/>
            <a:t>uarantor</a:t>
          </a:r>
          <a:r>
            <a:rPr lang="fr-FR" sz="1600" b="1" i="1" dirty="0"/>
            <a:t> of </a:t>
          </a:r>
          <a:r>
            <a:rPr lang="fr-FR" sz="1600" b="1" i="1" dirty="0" err="1"/>
            <a:t>fundamental</a:t>
          </a:r>
          <a:r>
            <a:rPr lang="fr-FR" sz="1600" b="1" i="1" dirty="0"/>
            <a:t> </a:t>
          </a:r>
          <a:r>
            <a:rPr lang="fr-FR" sz="1600" b="1" i="1" dirty="0" err="1"/>
            <a:t>rights</a:t>
          </a:r>
          <a:r>
            <a:rPr lang="fr-FR" sz="1600" b="1" i="1" dirty="0"/>
            <a:t> and </a:t>
          </a:r>
          <a:r>
            <a:rPr lang="fr-FR" sz="1600" b="1" i="1" dirty="0" err="1"/>
            <a:t>freedoms</a:t>
          </a:r>
          <a:endParaRPr lang="ar-EG" sz="1600" b="1" i="1" dirty="0"/>
        </a:p>
      </dgm:t>
    </dgm:pt>
    <dgm:pt modelId="{40F9E910-F8C4-4197-925E-AD368329CC9A}" type="parTrans" cxnId="{3FBFB24B-EBCB-457D-8E9A-FE93B3AF8FF7}">
      <dgm:prSet/>
      <dgm:spPr/>
      <dgm:t>
        <a:bodyPr/>
        <a:lstStyle/>
        <a:p>
          <a:pPr rtl="1"/>
          <a:endParaRPr lang="ar-EG"/>
        </a:p>
      </dgm:t>
    </dgm:pt>
    <dgm:pt modelId="{220103C3-1A8C-4542-85E1-FA7DDD103EEC}" type="sibTrans" cxnId="{3FBFB24B-EBCB-457D-8E9A-FE93B3AF8FF7}">
      <dgm:prSet/>
      <dgm:spPr/>
      <dgm:t>
        <a:bodyPr/>
        <a:lstStyle/>
        <a:p>
          <a:pPr rtl="1"/>
          <a:endParaRPr lang="ar-EG"/>
        </a:p>
      </dgm:t>
    </dgm:pt>
    <dgm:pt modelId="{936EAFBE-D5DC-4DE6-92F2-2D75647D638B}" type="pres">
      <dgm:prSet presAssocID="{80EDCDB6-EFD1-4136-9A05-5B3EB68FFB3B}" presName="composite" presStyleCnt="0">
        <dgm:presLayoutVars>
          <dgm:chMax val="3"/>
          <dgm:animLvl val="lvl"/>
          <dgm:resizeHandles val="exact"/>
        </dgm:presLayoutVars>
      </dgm:prSet>
      <dgm:spPr/>
    </dgm:pt>
    <dgm:pt modelId="{6648BA67-BBDC-4751-9C64-C77CBBDF3E4D}" type="pres">
      <dgm:prSet presAssocID="{1A5BEE07-5E4B-44CD-B247-50FCFF1A49F8}" presName="gear1" presStyleLbl="node1" presStyleIdx="0" presStyleCnt="3" custScaleX="90619" custScaleY="87902" custLinFactNeighborX="928" custLinFactNeighborY="-444">
        <dgm:presLayoutVars>
          <dgm:chMax val="1"/>
          <dgm:bulletEnabled val="1"/>
        </dgm:presLayoutVars>
      </dgm:prSet>
      <dgm:spPr/>
    </dgm:pt>
    <dgm:pt modelId="{C5BBBEAA-7FCB-44FB-829D-C780849D7DE4}" type="pres">
      <dgm:prSet presAssocID="{1A5BEE07-5E4B-44CD-B247-50FCFF1A49F8}" presName="gear1srcNode" presStyleLbl="node1" presStyleIdx="0" presStyleCnt="3"/>
      <dgm:spPr/>
    </dgm:pt>
    <dgm:pt modelId="{078C9D99-5A36-425E-AF17-F8D3FE50520C}" type="pres">
      <dgm:prSet presAssocID="{1A5BEE07-5E4B-44CD-B247-50FCFF1A49F8}" presName="gear1dstNode" presStyleLbl="node1" presStyleIdx="0" presStyleCnt="3"/>
      <dgm:spPr/>
    </dgm:pt>
    <dgm:pt modelId="{EB6E7271-EEAF-46B4-9841-B8559F2D1718}" type="pres">
      <dgm:prSet presAssocID="{DC33429A-C1E3-4446-A4D3-E7348A666B11}" presName="gear2" presStyleLbl="node1" presStyleIdx="1" presStyleCnt="3" custScaleX="126363" custScaleY="114877" custLinFactNeighborY="3666">
        <dgm:presLayoutVars>
          <dgm:chMax val="1"/>
          <dgm:bulletEnabled val="1"/>
        </dgm:presLayoutVars>
      </dgm:prSet>
      <dgm:spPr/>
    </dgm:pt>
    <dgm:pt modelId="{08715624-51A8-42EB-B9FE-7DBD37D87D73}" type="pres">
      <dgm:prSet presAssocID="{DC33429A-C1E3-4446-A4D3-E7348A666B11}" presName="gear2srcNode" presStyleLbl="node1" presStyleIdx="1" presStyleCnt="3"/>
      <dgm:spPr/>
    </dgm:pt>
    <dgm:pt modelId="{6F04044D-136D-4C97-AC86-66CA81C54F41}" type="pres">
      <dgm:prSet presAssocID="{DC33429A-C1E3-4446-A4D3-E7348A666B11}" presName="gear2dstNode" presStyleLbl="node1" presStyleIdx="1" presStyleCnt="3"/>
      <dgm:spPr/>
    </dgm:pt>
    <dgm:pt modelId="{FB216430-B1B4-4693-B4A0-6FA4FD09825C}" type="pres">
      <dgm:prSet presAssocID="{9ADE6BDE-7F61-484C-AB27-426A8C95245F}" presName="gear3" presStyleLbl="node1" presStyleIdx="2" presStyleCnt="3" custScaleX="125331" custScaleY="121810"/>
      <dgm:spPr/>
    </dgm:pt>
    <dgm:pt modelId="{A20850F6-16E6-46EA-AEC0-48C8341F5ED9}" type="pres">
      <dgm:prSet presAssocID="{9ADE6BDE-7F61-484C-AB27-426A8C95245F}" presName="gear3tx" presStyleLbl="node1" presStyleIdx="2" presStyleCnt="3">
        <dgm:presLayoutVars>
          <dgm:chMax val="1"/>
          <dgm:bulletEnabled val="1"/>
        </dgm:presLayoutVars>
      </dgm:prSet>
      <dgm:spPr/>
    </dgm:pt>
    <dgm:pt modelId="{441D66DA-943C-422E-B706-12FAF274ADF4}" type="pres">
      <dgm:prSet presAssocID="{9ADE6BDE-7F61-484C-AB27-426A8C95245F}" presName="gear3srcNode" presStyleLbl="node1" presStyleIdx="2" presStyleCnt="3"/>
      <dgm:spPr/>
    </dgm:pt>
    <dgm:pt modelId="{5AD2129F-90BB-4448-B899-7FE48BF1BF26}" type="pres">
      <dgm:prSet presAssocID="{9ADE6BDE-7F61-484C-AB27-426A8C95245F}" presName="gear3dstNode" presStyleLbl="node1" presStyleIdx="2" presStyleCnt="3"/>
      <dgm:spPr/>
    </dgm:pt>
    <dgm:pt modelId="{0D0F059C-850F-47F3-8312-2E45C73CDE8B}" type="pres">
      <dgm:prSet presAssocID="{66B7FEC6-748D-4F6B-B45D-E6F32882A6D6}" presName="connector1" presStyleLbl="sibTrans2D1" presStyleIdx="0" presStyleCnt="3"/>
      <dgm:spPr/>
    </dgm:pt>
    <dgm:pt modelId="{7BA30053-ED50-4530-99AD-27306BC8036B}" type="pres">
      <dgm:prSet presAssocID="{982A2B00-2738-4787-B01F-A39882ACB29D}" presName="connector2" presStyleLbl="sibTrans2D1" presStyleIdx="1" presStyleCnt="3" custScaleX="103434"/>
      <dgm:spPr/>
    </dgm:pt>
    <dgm:pt modelId="{63C4DA65-5FB7-4540-B948-D838460B7052}" type="pres">
      <dgm:prSet presAssocID="{220103C3-1A8C-4542-85E1-FA7DDD103EEC}" presName="connector3" presStyleLbl="sibTrans2D1" presStyleIdx="2" presStyleCnt="3"/>
      <dgm:spPr/>
    </dgm:pt>
  </dgm:ptLst>
  <dgm:cxnLst>
    <dgm:cxn modelId="{26499311-CD92-427A-8DB9-4F11D4986E3C}" type="presOf" srcId="{DC33429A-C1E3-4446-A4D3-E7348A666B11}" destId="{08715624-51A8-42EB-B9FE-7DBD37D87D73}" srcOrd="1" destOrd="0" presId="urn:microsoft.com/office/officeart/2005/8/layout/gear1"/>
    <dgm:cxn modelId="{C7BB2B19-5B2B-424C-AC9F-5DEB7CE0588A}" type="presOf" srcId="{DC33429A-C1E3-4446-A4D3-E7348A666B11}" destId="{6F04044D-136D-4C97-AC86-66CA81C54F41}" srcOrd="2" destOrd="0" presId="urn:microsoft.com/office/officeart/2005/8/layout/gear1"/>
    <dgm:cxn modelId="{AA4E3222-4630-42F6-83E6-3146F7ED8F7F}" type="presOf" srcId="{9ADE6BDE-7F61-484C-AB27-426A8C95245F}" destId="{5AD2129F-90BB-4448-B899-7FE48BF1BF26}" srcOrd="3" destOrd="0" presId="urn:microsoft.com/office/officeart/2005/8/layout/gear1"/>
    <dgm:cxn modelId="{F0BFB92B-2EBD-4324-B678-24BFECF2E070}" type="presOf" srcId="{66B7FEC6-748D-4F6B-B45D-E6F32882A6D6}" destId="{0D0F059C-850F-47F3-8312-2E45C73CDE8B}" srcOrd="0" destOrd="0" presId="urn:microsoft.com/office/officeart/2005/8/layout/gear1"/>
    <dgm:cxn modelId="{07AFBC2B-6C8E-4CCD-9C61-1DAD15FAF7BE}" type="presOf" srcId="{1A5BEE07-5E4B-44CD-B247-50FCFF1A49F8}" destId="{C5BBBEAA-7FCB-44FB-829D-C780849D7DE4}" srcOrd="1" destOrd="0" presId="urn:microsoft.com/office/officeart/2005/8/layout/gear1"/>
    <dgm:cxn modelId="{2EF32B38-3C1B-4CF8-81B5-BC310C418401}" type="presOf" srcId="{220103C3-1A8C-4542-85E1-FA7DDD103EEC}" destId="{63C4DA65-5FB7-4540-B948-D838460B7052}" srcOrd="0" destOrd="0" presId="urn:microsoft.com/office/officeart/2005/8/layout/gear1"/>
    <dgm:cxn modelId="{57CFEF3C-6031-40BD-BBB1-AC949536EEB4}" type="presOf" srcId="{982A2B00-2738-4787-B01F-A39882ACB29D}" destId="{7BA30053-ED50-4530-99AD-27306BC8036B}" srcOrd="0" destOrd="0" presId="urn:microsoft.com/office/officeart/2005/8/layout/gear1"/>
    <dgm:cxn modelId="{9ABD8667-39A1-42DF-8BF5-1229CD2C97A9}" type="presOf" srcId="{80EDCDB6-EFD1-4136-9A05-5B3EB68FFB3B}" destId="{936EAFBE-D5DC-4DE6-92F2-2D75647D638B}" srcOrd="0" destOrd="0" presId="urn:microsoft.com/office/officeart/2005/8/layout/gear1"/>
    <dgm:cxn modelId="{3FBFB24B-EBCB-457D-8E9A-FE93B3AF8FF7}" srcId="{80EDCDB6-EFD1-4136-9A05-5B3EB68FFB3B}" destId="{9ADE6BDE-7F61-484C-AB27-426A8C95245F}" srcOrd="2" destOrd="0" parTransId="{40F9E910-F8C4-4197-925E-AD368329CC9A}" sibTransId="{220103C3-1A8C-4542-85E1-FA7DDD103EEC}"/>
    <dgm:cxn modelId="{4D510155-BDA4-4644-983A-8B2C26F44C43}" type="presOf" srcId="{1A5BEE07-5E4B-44CD-B247-50FCFF1A49F8}" destId="{078C9D99-5A36-425E-AF17-F8D3FE50520C}" srcOrd="2" destOrd="0" presId="urn:microsoft.com/office/officeart/2005/8/layout/gear1"/>
    <dgm:cxn modelId="{C3DF4087-1D89-42E3-8AE8-1D2DA5D98CE8}" type="presOf" srcId="{DC33429A-C1E3-4446-A4D3-E7348A666B11}" destId="{EB6E7271-EEAF-46B4-9841-B8559F2D1718}" srcOrd="0" destOrd="0" presId="urn:microsoft.com/office/officeart/2005/8/layout/gear1"/>
    <dgm:cxn modelId="{C2D82A97-2181-4602-A625-2D0FF5A329F5}" type="presOf" srcId="{1A5BEE07-5E4B-44CD-B247-50FCFF1A49F8}" destId="{6648BA67-BBDC-4751-9C64-C77CBBDF3E4D}" srcOrd="0" destOrd="0" presId="urn:microsoft.com/office/officeart/2005/8/layout/gear1"/>
    <dgm:cxn modelId="{0A7A03A1-465B-4483-BEDD-D4D0FE5CB1EE}" type="presOf" srcId="{9ADE6BDE-7F61-484C-AB27-426A8C95245F}" destId="{441D66DA-943C-422E-B706-12FAF274ADF4}" srcOrd="2" destOrd="0" presId="urn:microsoft.com/office/officeart/2005/8/layout/gear1"/>
    <dgm:cxn modelId="{12A998A5-DEDF-4B5B-BF18-E416A34B212A}" srcId="{80EDCDB6-EFD1-4136-9A05-5B3EB68FFB3B}" destId="{DC33429A-C1E3-4446-A4D3-E7348A666B11}" srcOrd="1" destOrd="0" parTransId="{0981F571-8176-4D35-8E50-DB81657290F0}" sibTransId="{982A2B00-2738-4787-B01F-A39882ACB29D}"/>
    <dgm:cxn modelId="{042F5FB6-5EF5-4BE2-BE5E-B30E03EDD2C3}" type="presOf" srcId="{9ADE6BDE-7F61-484C-AB27-426A8C95245F}" destId="{A20850F6-16E6-46EA-AEC0-48C8341F5ED9}" srcOrd="1" destOrd="0" presId="urn:microsoft.com/office/officeart/2005/8/layout/gear1"/>
    <dgm:cxn modelId="{03569ECE-8558-44D0-ABC2-AF54C119DE3B}" type="presOf" srcId="{9ADE6BDE-7F61-484C-AB27-426A8C95245F}" destId="{FB216430-B1B4-4693-B4A0-6FA4FD09825C}" srcOrd="0" destOrd="0" presId="urn:microsoft.com/office/officeart/2005/8/layout/gear1"/>
    <dgm:cxn modelId="{56DA85F9-C09F-4ABE-B156-09C01AB11916}" srcId="{80EDCDB6-EFD1-4136-9A05-5B3EB68FFB3B}" destId="{1A5BEE07-5E4B-44CD-B247-50FCFF1A49F8}" srcOrd="0" destOrd="0" parTransId="{5171A652-752E-45A8-A959-FAD4A70BB49C}" sibTransId="{66B7FEC6-748D-4F6B-B45D-E6F32882A6D6}"/>
    <dgm:cxn modelId="{34577B20-DF13-4BB5-98B5-7C92D44B5CE4}" type="presParOf" srcId="{936EAFBE-D5DC-4DE6-92F2-2D75647D638B}" destId="{6648BA67-BBDC-4751-9C64-C77CBBDF3E4D}" srcOrd="0" destOrd="0" presId="urn:microsoft.com/office/officeart/2005/8/layout/gear1"/>
    <dgm:cxn modelId="{9D3E23E5-EF82-4165-979D-B40C116B2C7F}" type="presParOf" srcId="{936EAFBE-D5DC-4DE6-92F2-2D75647D638B}" destId="{C5BBBEAA-7FCB-44FB-829D-C780849D7DE4}" srcOrd="1" destOrd="0" presId="urn:microsoft.com/office/officeart/2005/8/layout/gear1"/>
    <dgm:cxn modelId="{51F38D8F-7BD9-4988-AF64-01123B878425}" type="presParOf" srcId="{936EAFBE-D5DC-4DE6-92F2-2D75647D638B}" destId="{078C9D99-5A36-425E-AF17-F8D3FE50520C}" srcOrd="2" destOrd="0" presId="urn:microsoft.com/office/officeart/2005/8/layout/gear1"/>
    <dgm:cxn modelId="{21B7C897-03CB-4221-93F3-AA9368E7985B}" type="presParOf" srcId="{936EAFBE-D5DC-4DE6-92F2-2D75647D638B}" destId="{EB6E7271-EEAF-46B4-9841-B8559F2D1718}" srcOrd="3" destOrd="0" presId="urn:microsoft.com/office/officeart/2005/8/layout/gear1"/>
    <dgm:cxn modelId="{AFF525F3-A694-4838-8A5B-212BE4D96FFD}" type="presParOf" srcId="{936EAFBE-D5DC-4DE6-92F2-2D75647D638B}" destId="{08715624-51A8-42EB-B9FE-7DBD37D87D73}" srcOrd="4" destOrd="0" presId="urn:microsoft.com/office/officeart/2005/8/layout/gear1"/>
    <dgm:cxn modelId="{3042BC36-F7C7-494A-A9B9-7724B9B136A7}" type="presParOf" srcId="{936EAFBE-D5DC-4DE6-92F2-2D75647D638B}" destId="{6F04044D-136D-4C97-AC86-66CA81C54F41}" srcOrd="5" destOrd="0" presId="urn:microsoft.com/office/officeart/2005/8/layout/gear1"/>
    <dgm:cxn modelId="{323E8227-D1E7-412C-89BE-E707E8B71C5C}" type="presParOf" srcId="{936EAFBE-D5DC-4DE6-92F2-2D75647D638B}" destId="{FB216430-B1B4-4693-B4A0-6FA4FD09825C}" srcOrd="6" destOrd="0" presId="urn:microsoft.com/office/officeart/2005/8/layout/gear1"/>
    <dgm:cxn modelId="{0A6BF1E5-3523-4EE0-8B9C-206E909E7CF4}" type="presParOf" srcId="{936EAFBE-D5DC-4DE6-92F2-2D75647D638B}" destId="{A20850F6-16E6-46EA-AEC0-48C8341F5ED9}" srcOrd="7" destOrd="0" presId="urn:microsoft.com/office/officeart/2005/8/layout/gear1"/>
    <dgm:cxn modelId="{7F813334-8CBE-4541-8926-DE0CBAE87EED}" type="presParOf" srcId="{936EAFBE-D5DC-4DE6-92F2-2D75647D638B}" destId="{441D66DA-943C-422E-B706-12FAF274ADF4}" srcOrd="8" destOrd="0" presId="urn:microsoft.com/office/officeart/2005/8/layout/gear1"/>
    <dgm:cxn modelId="{19BD0CBD-7E0C-40A4-B79E-B6CE0FA250EF}" type="presParOf" srcId="{936EAFBE-D5DC-4DE6-92F2-2D75647D638B}" destId="{5AD2129F-90BB-4448-B899-7FE48BF1BF26}" srcOrd="9" destOrd="0" presId="urn:microsoft.com/office/officeart/2005/8/layout/gear1"/>
    <dgm:cxn modelId="{AB0122CB-9342-479F-AE5A-E37587CCEAD9}" type="presParOf" srcId="{936EAFBE-D5DC-4DE6-92F2-2D75647D638B}" destId="{0D0F059C-850F-47F3-8312-2E45C73CDE8B}" srcOrd="10" destOrd="0" presId="urn:microsoft.com/office/officeart/2005/8/layout/gear1"/>
    <dgm:cxn modelId="{903DB8EA-5EBB-43ED-B66A-CFEEF5545087}" type="presParOf" srcId="{936EAFBE-D5DC-4DE6-92F2-2D75647D638B}" destId="{7BA30053-ED50-4530-99AD-27306BC8036B}" srcOrd="11" destOrd="0" presId="urn:microsoft.com/office/officeart/2005/8/layout/gear1"/>
    <dgm:cxn modelId="{B2F36272-DF77-4863-8F72-330DA4C1AA12}" type="presParOf" srcId="{936EAFBE-D5DC-4DE6-92F2-2D75647D638B}" destId="{63C4DA65-5FB7-4540-B948-D838460B705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8BA67-BBDC-4751-9C64-C77CBBDF3E4D}">
      <dsp:nvSpPr>
        <dsp:cNvPr id="0" name=""/>
        <dsp:cNvSpPr/>
      </dsp:nvSpPr>
      <dsp:spPr>
        <a:xfrm>
          <a:off x="3211995" y="2809468"/>
          <a:ext cx="2423245" cy="2593925"/>
        </a:xfrm>
        <a:prstGeom prst="gear9">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fr-FR" sz="1200" b="1" kern="1200" dirty="0"/>
            <a:t> </a:t>
          </a:r>
          <a:r>
            <a:rPr lang="fr-FR" sz="1600" b="1" kern="1200" dirty="0"/>
            <a:t>SOCIETY</a:t>
          </a:r>
        </a:p>
        <a:p>
          <a:pPr marL="0" lvl="0" indent="0" algn="ctr" defTabSz="533400" rtl="1">
            <a:lnSpc>
              <a:spcPct val="90000"/>
            </a:lnSpc>
            <a:spcBef>
              <a:spcPct val="0"/>
            </a:spcBef>
            <a:spcAft>
              <a:spcPct val="35000"/>
            </a:spcAft>
            <a:buNone/>
          </a:pPr>
          <a:r>
            <a:rPr lang="fr-FR" sz="1600" b="1" i="1" kern="1200" dirty="0" err="1"/>
            <a:t>Awake</a:t>
          </a:r>
          <a:r>
            <a:rPr lang="fr-FR" sz="1600" b="1" i="1" kern="1200" dirty="0"/>
            <a:t>, vigilant, </a:t>
          </a:r>
          <a:r>
            <a:rPr lang="fr-FR" sz="1600" b="1" i="1" kern="1200" dirty="0" err="1"/>
            <a:t>solidary</a:t>
          </a:r>
          <a:r>
            <a:rPr lang="fr-FR" sz="1600" b="1" i="1" kern="1200" dirty="0"/>
            <a:t> and </a:t>
          </a:r>
          <a:r>
            <a:rPr lang="fr-FR" sz="1600" b="1" i="1" kern="1200" dirty="0" err="1"/>
            <a:t>participatory</a:t>
          </a:r>
          <a:endParaRPr lang="ar-EG" sz="1600" b="1" kern="1200" dirty="0"/>
        </a:p>
      </dsp:txBody>
      <dsp:txXfrm>
        <a:off x="3699175" y="3405743"/>
        <a:ext cx="1448885" cy="1355264"/>
      </dsp:txXfrm>
    </dsp:sp>
    <dsp:sp modelId="{EB6E7271-EEAF-46B4-9841-B8559F2D1718}">
      <dsp:nvSpPr>
        <dsp:cNvPr id="0" name=""/>
        <dsp:cNvSpPr/>
      </dsp:nvSpPr>
      <dsp:spPr>
        <a:xfrm>
          <a:off x="1061954" y="1865613"/>
          <a:ext cx="2711914" cy="2465410"/>
        </a:xfrm>
        <a:prstGeom prst="gear6">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fr-FR" sz="1600" b="1" kern="1200" dirty="0"/>
            <a:t>INSTITUTIONS</a:t>
          </a:r>
        </a:p>
        <a:p>
          <a:pPr marL="0" lvl="0" indent="0" algn="ctr" defTabSz="711200" rtl="1">
            <a:lnSpc>
              <a:spcPct val="90000"/>
            </a:lnSpc>
            <a:spcBef>
              <a:spcPct val="0"/>
            </a:spcBef>
            <a:spcAft>
              <a:spcPct val="35000"/>
            </a:spcAft>
            <a:buNone/>
          </a:pPr>
          <a:r>
            <a:rPr lang="fr-FR" sz="1600" b="1" i="1" kern="1200" dirty="0"/>
            <a:t>efficient, </a:t>
          </a:r>
          <a:r>
            <a:rPr lang="fr-FR" sz="1600" b="1" i="1" kern="1200" dirty="0" err="1"/>
            <a:t>upright</a:t>
          </a:r>
          <a:r>
            <a:rPr lang="fr-FR" sz="1600" b="1" i="1" kern="1200" dirty="0"/>
            <a:t>,  transparent </a:t>
          </a:r>
          <a:r>
            <a:rPr lang="fr-FR" sz="1600" b="1" i="1" kern="1200" dirty="0" err="1"/>
            <a:t>accountable</a:t>
          </a:r>
          <a:endParaRPr lang="ar-EG" sz="1600" b="1" kern="1200" dirty="0"/>
        </a:p>
      </dsp:txBody>
      <dsp:txXfrm>
        <a:off x="1718461" y="2490039"/>
        <a:ext cx="1398900" cy="1216558"/>
      </dsp:txXfrm>
    </dsp:sp>
    <dsp:sp modelId="{FB216430-B1B4-4693-B4A0-6FA4FD09825C}">
      <dsp:nvSpPr>
        <dsp:cNvPr id="0" name=""/>
        <dsp:cNvSpPr/>
      </dsp:nvSpPr>
      <dsp:spPr>
        <a:xfrm rot="20700000">
          <a:off x="2267022" y="250208"/>
          <a:ext cx="2662522" cy="2534283"/>
        </a:xfrm>
        <a:prstGeom prst="gear6">
          <a:avLst/>
        </a:prstGeom>
        <a:gradFill rotWithShape="0">
          <a:gsLst>
            <a:gs pos="0">
              <a:srgbClr val="000082"/>
            </a:gs>
            <a:gs pos="30000">
              <a:srgbClr val="66008F"/>
            </a:gs>
            <a:gs pos="64999">
              <a:srgbClr val="BA0066"/>
            </a:gs>
            <a:gs pos="89999">
              <a:srgbClr val="FF0000"/>
            </a:gs>
            <a:gs pos="100000">
              <a:srgbClr val="FF82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fr-FR" sz="1400" b="1" kern="1200" dirty="0"/>
            <a:t>RULE OF LAW</a:t>
          </a:r>
        </a:p>
        <a:p>
          <a:pPr marL="0" lvl="0" indent="0" algn="ctr" defTabSz="622300" rtl="1">
            <a:lnSpc>
              <a:spcPct val="90000"/>
            </a:lnSpc>
            <a:spcBef>
              <a:spcPct val="0"/>
            </a:spcBef>
            <a:spcAft>
              <a:spcPct val="35000"/>
            </a:spcAft>
            <a:buNone/>
          </a:pPr>
          <a:r>
            <a:rPr lang="fr-FR" sz="1600" b="1" i="1" kern="1200" dirty="0"/>
            <a:t>State </a:t>
          </a:r>
          <a:r>
            <a:rPr lang="fr-FR" sz="1600" b="1" kern="1200" dirty="0" err="1"/>
            <a:t>g</a:t>
          </a:r>
          <a:r>
            <a:rPr lang="fr-FR" sz="1600" b="1" i="1" kern="1200" dirty="0" err="1"/>
            <a:t>uarantor</a:t>
          </a:r>
          <a:r>
            <a:rPr lang="fr-FR" sz="1600" b="1" i="1" kern="1200" dirty="0"/>
            <a:t> of </a:t>
          </a:r>
          <a:r>
            <a:rPr lang="fr-FR" sz="1600" b="1" i="1" kern="1200" dirty="0" err="1"/>
            <a:t>fundamental</a:t>
          </a:r>
          <a:r>
            <a:rPr lang="fr-FR" sz="1600" b="1" i="1" kern="1200" dirty="0"/>
            <a:t> </a:t>
          </a:r>
          <a:r>
            <a:rPr lang="fr-FR" sz="1600" b="1" i="1" kern="1200" dirty="0" err="1"/>
            <a:t>rights</a:t>
          </a:r>
          <a:r>
            <a:rPr lang="fr-FR" sz="1600" b="1" i="1" kern="1200" dirty="0"/>
            <a:t> and </a:t>
          </a:r>
          <a:r>
            <a:rPr lang="fr-FR" sz="1600" b="1" i="1" kern="1200" dirty="0" err="1"/>
            <a:t>freedoms</a:t>
          </a:r>
          <a:endParaRPr lang="ar-EG" sz="1600" b="1" i="1" kern="1200" dirty="0"/>
        </a:p>
      </dsp:txBody>
      <dsp:txXfrm rot="-20700000">
        <a:off x="2858597" y="798445"/>
        <a:ext cx="1479371" cy="1437810"/>
      </dsp:txXfrm>
    </dsp:sp>
    <dsp:sp modelId="{0D0F059C-850F-47F3-8312-2E45C73CDE8B}">
      <dsp:nvSpPr>
        <dsp:cNvPr id="0" name=""/>
        <dsp:cNvSpPr/>
      </dsp:nvSpPr>
      <dsp:spPr>
        <a:xfrm>
          <a:off x="2847912" y="2191307"/>
          <a:ext cx="3777189" cy="3777189"/>
        </a:xfrm>
        <a:prstGeom prst="circularArrow">
          <a:avLst>
            <a:gd name="adj1" fmla="val 4687"/>
            <a:gd name="adj2" fmla="val 299029"/>
            <a:gd name="adj3" fmla="val 2538487"/>
            <a:gd name="adj4" fmla="val 1581400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A30053-ED50-4530-99AD-27306BC8036B}">
      <dsp:nvSpPr>
        <dsp:cNvPr id="0" name=""/>
        <dsp:cNvSpPr/>
      </dsp:nvSpPr>
      <dsp:spPr>
        <a:xfrm>
          <a:off x="917650" y="1466693"/>
          <a:ext cx="2838605" cy="274436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4DA65-5FB7-4540-B948-D838460B7052}">
      <dsp:nvSpPr>
        <dsp:cNvPr id="0" name=""/>
        <dsp:cNvSpPr/>
      </dsp:nvSpPr>
      <dsp:spPr>
        <a:xfrm>
          <a:off x="2060506" y="354"/>
          <a:ext cx="2958977" cy="295897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EDE3C77-9510-48CE-82B8-E8A17471CBD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0C766959-E3D5-40C6-A7B0-9ADC450C776E}"/>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34CC52B-611D-481A-B4F1-7077577E283D}" type="datetimeFigureOut">
              <a:rPr lang="fr-FR"/>
              <a:pPr>
                <a:defRPr/>
              </a:pPr>
              <a:t>12/12/2019</a:t>
            </a:fld>
            <a:endParaRPr lang="fr-FR"/>
          </a:p>
        </p:txBody>
      </p:sp>
      <p:sp>
        <p:nvSpPr>
          <p:cNvPr id="4" name="Espace réservé du pied de page 3">
            <a:extLst>
              <a:ext uri="{FF2B5EF4-FFF2-40B4-BE49-F238E27FC236}">
                <a16:creationId xmlns:a16="http://schemas.microsoft.com/office/drawing/2014/main" id="{43F86322-FDBA-4516-BCF5-D43B05BF174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2095B453-8E74-4466-9E63-4A15A9172E7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78AE98CF-7DCC-496F-A175-5CB0EE32B16E}" type="slidenum">
              <a:rPr lang="fr-FR" altLang="fr-F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B79938B-22D5-4EEC-BD1E-25218F9BCFB9}"/>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eaLnBrk="1"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cs typeface="+mn-cs"/>
              </a:defRPr>
            </a:lvl1pPr>
          </a:lstStyle>
          <a:p>
            <a:pPr>
              <a:defRPr/>
            </a:pPr>
            <a:endParaRPr/>
          </a:p>
        </p:txBody>
      </p:sp>
      <p:sp>
        <p:nvSpPr>
          <p:cNvPr id="3" name="Espace réservé de la date 2">
            <a:extLst>
              <a:ext uri="{FF2B5EF4-FFF2-40B4-BE49-F238E27FC236}">
                <a16:creationId xmlns:a16="http://schemas.microsoft.com/office/drawing/2014/main" id="{2697805B-3476-4537-9BB2-33D17FF42297}"/>
              </a:ext>
            </a:extLst>
          </p:cNvPr>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lstStyle>
            <a:lvl1pPr marL="0" marR="0" lvl="0" indent="0" algn="r" defTabSz="914400" rtl="0" eaLnBrk="1"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cs typeface="+mn-cs"/>
              </a:defRPr>
            </a:lvl1pPr>
          </a:lstStyle>
          <a:p>
            <a:pPr>
              <a:defRPr/>
            </a:pPr>
            <a:fld id="{4A88B9B4-772D-4281-B9A8-ED7EDDE1BBCB}" type="datetime1">
              <a:rPr lang="fr-TN"/>
              <a:pPr>
                <a:defRPr/>
              </a:pPr>
              <a:t>12/12/2019</a:t>
            </a:fld>
            <a:endParaRPr/>
          </a:p>
        </p:txBody>
      </p:sp>
      <p:sp>
        <p:nvSpPr>
          <p:cNvPr id="6148" name="Espace réservé de l'image des diapositives 3"/>
          <p:cNvSpPr>
            <a:spLocks noGrp="1" noRot="1" noChangeAspect="1"/>
          </p:cNvSpPr>
          <p:nvPr>
            <p:ph type="sldImg" idx="2"/>
          </p:nvPr>
        </p:nvSpPr>
        <p:spPr bwMode="auto">
          <a:xfrm>
            <a:off x="1143000" y="685800"/>
            <a:ext cx="4572000" cy="3429000"/>
          </a:xfrm>
          <a:prstGeom prst="rect">
            <a:avLst/>
          </a:prstGeom>
          <a:noFill/>
          <a:ln w="12701">
            <a:solidFill>
              <a:srgbClr val="000000"/>
            </a:solidFill>
            <a:miter lim="800000"/>
            <a:headEnd/>
            <a:tailEnd/>
          </a:ln>
        </p:spPr>
      </p:sp>
      <p:sp>
        <p:nvSpPr>
          <p:cNvPr id="5" name="Espace réservé des commentaires 4">
            <a:extLst>
              <a:ext uri="{FF2B5EF4-FFF2-40B4-BE49-F238E27FC236}">
                <a16:creationId xmlns:a16="http://schemas.microsoft.com/office/drawing/2014/main" id="{70984EA2-6C65-46FC-9E74-2B0F699833DB}"/>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68E9B487-4535-4008-842F-2D3E97B91AFB}"/>
              </a:ext>
            </a:extLst>
          </p:cNvPr>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lstStyle>
            <a:lvl1pPr marL="0" marR="0" lvl="0" indent="0" algn="l" defTabSz="914400" rtl="0" eaLnBrk="1"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cs typeface="+mn-cs"/>
              </a:defRPr>
            </a:lvl1pPr>
          </a:lstStyle>
          <a:p>
            <a:pPr>
              <a:defRPr/>
            </a:pPr>
            <a:endParaRPr/>
          </a:p>
        </p:txBody>
      </p:sp>
      <p:sp>
        <p:nvSpPr>
          <p:cNvPr id="7" name="Espace réservé du numéro de diapositive 6">
            <a:extLst>
              <a:ext uri="{FF2B5EF4-FFF2-40B4-BE49-F238E27FC236}">
                <a16:creationId xmlns:a16="http://schemas.microsoft.com/office/drawing/2014/main" id="{9109325B-FEE0-48D9-BEF4-E8A7751DC7F9}"/>
              </a:ext>
            </a:extLst>
          </p:cNvPr>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Calibri" pitchFamily="34" charset="0"/>
              </a:defRPr>
            </a:lvl1pPr>
          </a:lstStyle>
          <a:p>
            <a:fld id="{58807DD5-B2C9-4B4B-8835-12BA52A2A8CA}"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fr-FR" sz="1200" kern="1200">
        <a:solidFill>
          <a:srgbClr val="000000"/>
        </a:solidFill>
        <a:latin typeface="Calibri"/>
      </a:defRPr>
    </a:lvl1pPr>
    <a:lvl2pPr marL="457200" lvl="1" algn="l" rtl="0" eaLnBrk="0" fontAlgn="base" hangingPunct="0">
      <a:spcBef>
        <a:spcPts val="400"/>
      </a:spcBef>
      <a:spcAft>
        <a:spcPct val="0"/>
      </a:spcAft>
      <a:defRPr lang="fr-FR" sz="1200" kern="1200">
        <a:solidFill>
          <a:srgbClr val="000000"/>
        </a:solidFill>
        <a:latin typeface="Calibri"/>
      </a:defRPr>
    </a:lvl2pPr>
    <a:lvl3pPr marL="914400" lvl="2" algn="l" rtl="0" eaLnBrk="0" fontAlgn="base" hangingPunct="0">
      <a:spcBef>
        <a:spcPts val="400"/>
      </a:spcBef>
      <a:spcAft>
        <a:spcPct val="0"/>
      </a:spcAft>
      <a:defRPr lang="fr-FR" sz="1200" kern="1200">
        <a:solidFill>
          <a:srgbClr val="000000"/>
        </a:solidFill>
        <a:latin typeface="Calibri"/>
      </a:defRPr>
    </a:lvl3pPr>
    <a:lvl4pPr marL="1371600" lvl="3" algn="l" rtl="0" eaLnBrk="0" fontAlgn="base" hangingPunct="0">
      <a:spcBef>
        <a:spcPts val="400"/>
      </a:spcBef>
      <a:spcAft>
        <a:spcPct val="0"/>
      </a:spcAft>
      <a:defRPr lang="fr-FR" sz="1200" kern="1200">
        <a:solidFill>
          <a:srgbClr val="000000"/>
        </a:solidFill>
        <a:latin typeface="Calibri"/>
      </a:defRPr>
    </a:lvl4pPr>
    <a:lvl5pPr marL="1828800" lvl="4" algn="l" rtl="0" eaLnBrk="0" fontAlgn="base" hangingPunct="0">
      <a:spcBef>
        <a:spcPts val="400"/>
      </a:spcBef>
      <a:spcAft>
        <a:spcPct val="0"/>
      </a:spcAft>
      <a:defRPr lang="fr-FR"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C53757F-D98E-44A6-9E28-162382126340}" type="slidenum">
              <a:rPr lang="fr-FR" altLang="fr-FR" sz="1200">
                <a:solidFill>
                  <a:srgbClr val="000000"/>
                </a:solidFill>
                <a:latin typeface="Calibri" pitchFamily="34" charset="0"/>
              </a:rPr>
              <a:pPr algn="r" eaLnBrk="1" hangingPunct="1"/>
              <a:t>1</a:t>
            </a:fld>
            <a:endParaRPr lang="fr-FR" altLang="fr-FR" sz="1200">
              <a:solidFill>
                <a:srgbClr val="000000"/>
              </a:solidFill>
              <a:latin typeface="Calibri" pitchFamily="34" charset="0"/>
            </a:endParaRPr>
          </a:p>
        </p:txBody>
      </p:sp>
      <p:sp>
        <p:nvSpPr>
          <p:cNvPr id="9219" name="Espace réservé de l'image des diapositives 2"/>
          <p:cNvSpPr>
            <a:spLocks noGrp="1" noRot="1" noChangeAspect="1" noTextEdit="1"/>
          </p:cNvSpPr>
          <p:nvPr>
            <p:ph type="sldImg"/>
          </p:nvPr>
        </p:nvSpPr>
        <p:spPr>
          <a:ln/>
        </p:spPr>
      </p:sp>
      <p:sp>
        <p:nvSpPr>
          <p:cNvPr id="9220" name="Rectangle 3"/>
          <p:cNvSpPr txBox="1">
            <a:spLocks noGrp="1"/>
          </p:cNvSpPr>
          <p:nvPr>
            <p:ph type="body" sz="quarter" idx="1"/>
          </p:nvPr>
        </p:nvSpPr>
        <p:spPr bwMode="auto">
          <a:noFill/>
        </p:spPr>
        <p:txBody>
          <a:bodyPr numCol="1">
            <a:prstTxWarp prst="textNoShape">
              <a:avLst/>
            </a:prstTxWarp>
          </a:bodyPr>
          <a:lstStyle/>
          <a:p>
            <a:pPr eaLnBrk="1"/>
            <a:endParaRPr altLang="fr-FR">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ln/>
        </p:spPr>
      </p:sp>
      <p:sp>
        <p:nvSpPr>
          <p:cNvPr id="13315" name="Espace réservé des commentaires 2"/>
          <p:cNvSpPr txBox="1">
            <a:spLocks noGrp="1"/>
          </p:cNvSpPr>
          <p:nvPr>
            <p:ph type="body" idx="1"/>
          </p:nvPr>
        </p:nvSpPr>
        <p:spPr bwMode="auto">
          <a:noFill/>
        </p:spPr>
        <p:txBody>
          <a:bodyPr numCol="1">
            <a:prstTxWarp prst="textNoShape">
              <a:avLst/>
            </a:prstTxWarp>
          </a:bodyPr>
          <a:lstStyle/>
          <a:p>
            <a:endParaRPr altLang="fr-FR">
              <a:latin typeface="Calibri" pitchFamily="34" charset="0"/>
            </a:endParaRPr>
          </a:p>
        </p:txBody>
      </p:sp>
      <p:sp>
        <p:nvSpPr>
          <p:cNvPr id="13316" name="Espace réservé du numéro de diapositive 3"/>
          <p:cNvSpPr>
            <a:spLocks noGrp="1"/>
          </p:cNvSpPr>
          <p:nvPr>
            <p:ph type="sldNum" sz="quarter" idx="5"/>
          </p:nvPr>
        </p:nvSpPr>
        <p:spPr bwMode="auto">
          <a:noFill/>
          <a:ln>
            <a:miter lim="800000"/>
            <a:headEnd/>
            <a:tailEnd/>
          </a:ln>
        </p:spPr>
        <p:txBody>
          <a:bodyPr/>
          <a:lstStyle/>
          <a:p>
            <a:fld id="{DE85EF86-341E-4221-9F37-1D0B1512D685}" type="slidenum">
              <a:rPr lang="fr-FR" altLang="fr-FR"/>
              <a:pPr/>
              <a:t>4</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a:ln/>
        </p:spPr>
      </p:sp>
      <p:sp>
        <p:nvSpPr>
          <p:cNvPr id="16387" name="Espace réservé des notes 2"/>
          <p:cNvSpPr txBox="1">
            <a:spLocks noGrp="1" noChangeArrowheads="1"/>
          </p:cNvSpPr>
          <p:nvPr>
            <p:ph type="body" idx="1"/>
          </p:nvPr>
        </p:nvSpPr>
        <p:spPr bwMode="auto">
          <a:noFill/>
        </p:spPr>
        <p:txBody>
          <a:bodyPr numCol="1">
            <a:prstTxWarp prst="textNoShape">
              <a:avLst/>
            </a:prstTxWarp>
          </a:bodyPr>
          <a:lstStyle/>
          <a:p>
            <a:endParaRPr lang="en-US" altLang="en-US">
              <a:latin typeface="Calibri" pitchFamily="34" charset="0"/>
            </a:endParaRPr>
          </a:p>
        </p:txBody>
      </p:sp>
      <p:sp>
        <p:nvSpPr>
          <p:cNvPr id="16388" name="Espace réservé du numéro de diapositive 3"/>
          <p:cNvSpPr>
            <a:spLocks noGrp="1" noChangeArrowheads="1"/>
          </p:cNvSpPr>
          <p:nvPr>
            <p:ph type="sldNum" sz="quarter" idx="5"/>
          </p:nvPr>
        </p:nvSpPr>
        <p:spPr bwMode="auto">
          <a:noFill/>
          <a:ln>
            <a:miter lim="800000"/>
            <a:headEnd/>
            <a:tailEnd/>
          </a:ln>
        </p:spPr>
        <p:txBody>
          <a:bodyPr/>
          <a:lstStyle/>
          <a:p>
            <a:fld id="{9E1F52BD-EA12-4BD8-94AC-530F264E6F94}" type="slidenum">
              <a:rPr lang="fr-FR" altLang="fr-FR"/>
              <a:pPr/>
              <a:t>6</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commentaires 2"/>
          <p:cNvSpPr txBox="1">
            <a:spLocks noGrp="1"/>
          </p:cNvSpPr>
          <p:nvPr>
            <p:ph type="body" idx="1"/>
          </p:nvPr>
        </p:nvSpPr>
        <p:spPr bwMode="auto">
          <a:noFill/>
        </p:spPr>
        <p:txBody>
          <a:bodyPr numCol="1">
            <a:prstTxWarp prst="textNoShape">
              <a:avLst/>
            </a:prstTxWarp>
          </a:bodyPr>
          <a:lstStyle/>
          <a:p>
            <a:endParaRPr altLang="fr-FR">
              <a:latin typeface="Calibri" pitchFamily="34" charset="0"/>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04396E87-169E-4ECF-BB2E-357F202F4124}" type="slidenum">
              <a:rPr lang="fr-FR" altLang="fr-FR"/>
              <a:pPr/>
              <a:t>7</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txBox="1">
            <a:spLocks noGrp="1"/>
          </p:cNvSpPr>
          <p:nvPr>
            <p:ph type="body" idx="1"/>
          </p:nvPr>
        </p:nvSpPr>
        <p:spPr bwMode="auto">
          <a:noFill/>
        </p:spPr>
        <p:txBody>
          <a:bodyPr numCol="1">
            <a:prstTxWarp prst="textNoShape">
              <a:avLst/>
            </a:prstTxWarp>
          </a:bodyPr>
          <a:lstStyle/>
          <a:p>
            <a:endParaRPr altLang="fr-FR">
              <a:latin typeface="Calibri" pitchFamily="34" charset="0"/>
            </a:endParaRPr>
          </a:p>
        </p:txBody>
      </p:sp>
      <p:sp>
        <p:nvSpPr>
          <p:cNvPr id="20484" name="Espace réservé du numéro de diapositive 3"/>
          <p:cNvSpPr>
            <a:spLocks noGrp="1"/>
          </p:cNvSpPr>
          <p:nvPr>
            <p:ph type="sldNum" sz="quarter" idx="5"/>
          </p:nvPr>
        </p:nvSpPr>
        <p:spPr bwMode="auto">
          <a:noFill/>
          <a:ln>
            <a:miter lim="800000"/>
            <a:headEnd/>
            <a:tailEnd/>
          </a:ln>
        </p:spPr>
        <p:txBody>
          <a:bodyPr/>
          <a:lstStyle/>
          <a:p>
            <a:fld id="{25C86A3B-D602-4E4A-994E-66304E0C347F}" type="slidenum">
              <a:rPr lang="fr-FR" altLang="fr-FR"/>
              <a:pPr/>
              <a:t>8</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txBox="1">
            <a:spLocks noGrp="1"/>
          </p:cNvSpPr>
          <p:nvPr>
            <p:ph type="body" idx="1"/>
          </p:nvPr>
        </p:nvSpPr>
        <p:spPr bwMode="auto">
          <a:noFill/>
        </p:spPr>
        <p:txBody>
          <a:bodyPr numCol="1">
            <a:prstTxWarp prst="textNoShape">
              <a:avLst/>
            </a:prstTxWarp>
          </a:bodyPr>
          <a:lstStyle/>
          <a:p>
            <a:endParaRPr altLang="fr-FR">
              <a:latin typeface="Calibri" pitchFamily="34" charset="0"/>
            </a:endParaRPr>
          </a:p>
        </p:txBody>
      </p:sp>
      <p:sp>
        <p:nvSpPr>
          <p:cNvPr id="22532" name="Espace réservé du numéro de diapositive 3"/>
          <p:cNvSpPr>
            <a:spLocks noGrp="1"/>
          </p:cNvSpPr>
          <p:nvPr>
            <p:ph type="sldNum" sz="quarter" idx="5"/>
          </p:nvPr>
        </p:nvSpPr>
        <p:spPr bwMode="auto">
          <a:noFill/>
          <a:ln>
            <a:miter lim="800000"/>
            <a:headEnd/>
            <a:tailEnd/>
          </a:ln>
        </p:spPr>
        <p:txBody>
          <a:bodyPr/>
          <a:lstStyle/>
          <a:p>
            <a:fld id="{8B0D4B29-D0FC-499C-B75A-5A4136C4667F}" type="slidenum">
              <a:rPr lang="fr-FR" altLang="fr-FR"/>
              <a:pPr/>
              <a:t>9</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txBox="1">
            <a:spLocks noGrp="1"/>
          </p:cNvSpPr>
          <p:nvPr>
            <p:ph type="body" idx="1"/>
          </p:nvPr>
        </p:nvSpPr>
        <p:spPr bwMode="auto">
          <a:noFill/>
        </p:spPr>
        <p:txBody>
          <a:bodyPr numCol="1">
            <a:prstTxWarp prst="textNoShape">
              <a:avLst/>
            </a:prstTxWarp>
          </a:bodyPr>
          <a:lstStyle/>
          <a:p>
            <a:endParaRPr altLang="fr-FR">
              <a:latin typeface="Calibri" pitchFamily="34" charset="0"/>
            </a:endParaRPr>
          </a:p>
        </p:txBody>
      </p:sp>
      <p:sp>
        <p:nvSpPr>
          <p:cNvPr id="24580" name="Espace réservé du numéro de diapositive 3"/>
          <p:cNvSpPr>
            <a:spLocks noGrp="1"/>
          </p:cNvSpPr>
          <p:nvPr>
            <p:ph type="sldNum" sz="quarter" idx="5"/>
          </p:nvPr>
        </p:nvSpPr>
        <p:spPr bwMode="auto">
          <a:noFill/>
          <a:ln>
            <a:miter lim="800000"/>
            <a:headEnd/>
            <a:tailEnd/>
          </a:ln>
        </p:spPr>
        <p:txBody>
          <a:bodyPr/>
          <a:lstStyle/>
          <a:p>
            <a:fld id="{706C3D7E-33D2-4CD7-B9BD-D0672E9238CE}" type="slidenum">
              <a:rPr lang="fr-FR" altLang="fr-FR"/>
              <a:pPr/>
              <a:t>10</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txBox="1">
            <a:spLocks noGrp="1"/>
          </p:cNvSpPr>
          <p:nvPr>
            <p:ph type="body" idx="1"/>
          </p:nvPr>
        </p:nvSpPr>
        <p:spPr bwMode="auto">
          <a:noFill/>
        </p:spPr>
        <p:txBody>
          <a:bodyPr numCol="1">
            <a:prstTxWarp prst="textNoShape">
              <a:avLst/>
            </a:prstTxWarp>
          </a:bodyPr>
          <a:lstStyle/>
          <a:p>
            <a:endParaRPr altLang="fr-FR">
              <a:latin typeface="Calibri" pitchFamily="34" charset="0"/>
            </a:endParaRPr>
          </a:p>
        </p:txBody>
      </p:sp>
      <p:sp>
        <p:nvSpPr>
          <p:cNvPr id="29700" name="Espace réservé du numéro de diapositive 3"/>
          <p:cNvSpPr>
            <a:spLocks noGrp="1"/>
          </p:cNvSpPr>
          <p:nvPr>
            <p:ph type="sldNum" sz="quarter" idx="5"/>
          </p:nvPr>
        </p:nvSpPr>
        <p:spPr bwMode="auto">
          <a:noFill/>
          <a:ln>
            <a:miter lim="800000"/>
            <a:headEnd/>
            <a:tailEnd/>
          </a:ln>
        </p:spPr>
        <p:txBody>
          <a:bodyPr/>
          <a:lstStyle/>
          <a:p>
            <a:fld id="{5B8F79F5-1E5B-4CF4-81FB-7167661911CD}" type="slidenum">
              <a:rPr lang="fr-FR" altLang="fr-FR"/>
              <a:pPr/>
              <a:t>14</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sposition personnalisé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ACCB172-9EA5-482F-B1AD-B7135CE36FE6}"/>
              </a:ext>
            </a:extLst>
          </p:cNvPr>
          <p:cNvSpPr txBox="1">
            <a:spLocks noChangeArrowheads="1"/>
          </p:cNvSpPr>
          <p:nvPr/>
        </p:nvSpPr>
        <p:spPr bwMode="auto">
          <a:xfrm>
            <a:off x="395288" y="0"/>
            <a:ext cx="8748712" cy="611188"/>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fr-FR" altLang="fr-FR" sz="1600" b="1" i="1">
              <a:solidFill>
                <a:srgbClr val="996633"/>
              </a:solidFill>
              <a:latin typeface="Times New Roman" pitchFamily="18" charset="0"/>
            </a:endParaRPr>
          </a:p>
        </p:txBody>
      </p:sp>
      <p:sp>
        <p:nvSpPr>
          <p:cNvPr id="3" name="Espace réservé du contenu 2"/>
          <p:cNvSpPr txBox="1">
            <a:spLocks noGrp="1"/>
          </p:cNvSpPr>
          <p:nvPr>
            <p:ph idx="4294967295"/>
          </p:nvPr>
        </p:nvSpPr>
        <p:spPr>
          <a:xfrm>
            <a:off x="0" y="1628802"/>
            <a:ext cx="9100163" cy="4899327"/>
          </a:xfrm>
        </p:spPr>
        <p:txBody>
          <a:bodyPr/>
          <a:lstStyle>
            <a:lvl1pPr>
              <a:defRPr lang="fr-FR"/>
            </a:lvl1pPr>
            <a:lvl2pPr>
              <a:defRPr lang="fr-FR"/>
            </a:lvl2pPr>
            <a:lvl3pPr>
              <a:defRPr lang="fr-FR"/>
            </a:lvl3pPr>
            <a:lvl4pPr>
              <a:defRPr lang="fr-FR"/>
            </a:lvl4pPr>
            <a:lvl5pPr>
              <a:defRPr lang="fr-F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2">
            <a:extLst>
              <a:ext uri="{FF2B5EF4-FFF2-40B4-BE49-F238E27FC236}">
                <a16:creationId xmlns:a16="http://schemas.microsoft.com/office/drawing/2014/main" id="{BEE1BC5A-CE98-4CEE-9E35-A1F57E6EBC89}"/>
              </a:ext>
            </a:extLst>
          </p:cNvPr>
          <p:cNvSpPr txBox="1">
            <a:spLocks noGrp="1"/>
          </p:cNvSpPr>
          <p:nvPr>
            <p:ph type="dt" sz="half" idx="10"/>
          </p:nvPr>
        </p:nvSpPr>
        <p:spPr/>
        <p:txBody>
          <a:bodyPr/>
          <a:lstStyle>
            <a:lvl1pPr>
              <a:defRPr>
                <a:latin typeface="Times New Roman"/>
              </a:defRPr>
            </a:lvl1pPr>
          </a:lstStyle>
          <a:p>
            <a:pPr>
              <a:defRPr/>
            </a:pPr>
            <a:fld id="{0FBEFCE4-71E2-46F2-84B9-5D1A9C1D538E}" type="datetime1">
              <a:rPr lang="fr-TN"/>
              <a:pPr>
                <a:defRPr/>
              </a:pPr>
              <a:t>12/12/2019</a:t>
            </a:fld>
            <a:endParaRPr/>
          </a:p>
        </p:txBody>
      </p:sp>
      <p:sp>
        <p:nvSpPr>
          <p:cNvPr id="6" name="Espace réservé du pied de page 3">
            <a:extLst>
              <a:ext uri="{FF2B5EF4-FFF2-40B4-BE49-F238E27FC236}">
                <a16:creationId xmlns:a16="http://schemas.microsoft.com/office/drawing/2014/main" id="{B766A1EA-C84A-4C03-9156-B9DDFD387C66}"/>
              </a:ext>
            </a:extLst>
          </p:cNvPr>
          <p:cNvSpPr txBox="1">
            <a:spLocks noGrp="1"/>
          </p:cNvSpPr>
          <p:nvPr>
            <p:ph type="ftr" sz="quarter" idx="11"/>
          </p:nvPr>
        </p:nvSpPr>
        <p:spPr/>
        <p:txBody>
          <a:bodyPr/>
          <a:lstStyle>
            <a:lvl1pPr>
              <a:defRPr>
                <a:latin typeface="Times New Roman"/>
              </a:defRPr>
            </a:lvl1pPr>
          </a:lstStyle>
          <a:p>
            <a:pPr>
              <a:defRPr/>
            </a:pPr>
            <a:endParaRPr/>
          </a:p>
        </p:txBody>
      </p:sp>
      <p:sp>
        <p:nvSpPr>
          <p:cNvPr id="7" name="Espace réservé du numéro de diapositive 4">
            <a:extLst>
              <a:ext uri="{FF2B5EF4-FFF2-40B4-BE49-F238E27FC236}">
                <a16:creationId xmlns:a16="http://schemas.microsoft.com/office/drawing/2014/main" id="{8BBF1415-FA30-440C-96B0-7134045576AE}"/>
              </a:ext>
            </a:extLst>
          </p:cNvPr>
          <p:cNvSpPr txBox="1">
            <a:spLocks noGrp="1"/>
          </p:cNvSpPr>
          <p:nvPr>
            <p:ph type="sldNum" sz="quarter" idx="12"/>
          </p:nvPr>
        </p:nvSpPr>
        <p:spPr/>
        <p:txBody>
          <a:bodyPr/>
          <a:lstStyle>
            <a:lvl1pPr algn="l">
              <a:defRPr>
                <a:latin typeface="Times New Roman" pitchFamily="18" charset="0"/>
              </a:defRPr>
            </a:lvl1pPr>
          </a:lstStyle>
          <a:p>
            <a:fld id="{A26D8128-832A-40DA-9D25-128B3E57F173}" type="slidenum">
              <a:rPr lang="fr-FR" altLang="fr-FR"/>
              <a:pPr/>
              <a:t>‹N°›</a:t>
            </a:fld>
            <a:r>
              <a:rPr lang="fr-FR" altLang="fr-FR"/>
              <a:t>/</a:t>
            </a: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et contenu">
    <p:spTree>
      <p:nvGrpSpPr>
        <p:cNvPr id="1" name=""/>
        <p:cNvGrpSpPr/>
        <p:nvPr/>
      </p:nvGrpSpPr>
      <p:grpSpPr>
        <a:xfrm>
          <a:off x="0" y="0"/>
          <a:ext cx="0" cy="0"/>
          <a:chOff x="0" y="0"/>
          <a:chExt cx="0" cy="0"/>
        </a:xfrm>
      </p:grpSpPr>
      <p:sp>
        <p:nvSpPr>
          <p:cNvPr id="3" name="Rectangle 73">
            <a:extLst>
              <a:ext uri="{FF2B5EF4-FFF2-40B4-BE49-F238E27FC236}">
                <a16:creationId xmlns:a16="http://schemas.microsoft.com/office/drawing/2014/main" id="{196325DA-5F0C-4752-91C9-B4CB22D601BF}"/>
              </a:ext>
            </a:extLst>
          </p:cNvPr>
          <p:cNvSpPr>
            <a:spLocks noChangeArrowheads="1"/>
          </p:cNvSpPr>
          <p:nvPr/>
        </p:nvSpPr>
        <p:spPr bwMode="auto">
          <a:xfrm>
            <a:off x="0" y="6678613"/>
            <a:ext cx="9144000" cy="179387"/>
          </a:xfrm>
          <a:prstGeom prst="rect">
            <a:avLst/>
          </a:prstGeom>
          <a:solidFill>
            <a:schemeClr val="tx2"/>
          </a:solidFill>
          <a:ln>
            <a:noFill/>
          </a:ln>
          <a:extLst/>
        </p:spPr>
        <p:txBody>
          <a:bodyPr wrap="none"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defRPr/>
            </a:pPr>
            <a:endParaRPr lang="fr-FR" altLang="fr-FR" sz="700" b="1">
              <a:solidFill>
                <a:srgbClr val="000000"/>
              </a:solidFill>
              <a:latin typeface="Times" pitchFamily="18" charset="0"/>
            </a:endParaRPr>
          </a:p>
        </p:txBody>
      </p:sp>
      <p:sp>
        <p:nvSpPr>
          <p:cNvPr id="4" name="Rectangle 2">
            <a:extLst>
              <a:ext uri="{FF2B5EF4-FFF2-40B4-BE49-F238E27FC236}">
                <a16:creationId xmlns:a16="http://schemas.microsoft.com/office/drawing/2014/main" id="{7D803CBD-73A9-4D76-A178-6FB48E62C1EE}"/>
              </a:ext>
            </a:extLst>
          </p:cNvPr>
          <p:cNvSpPr txBox="1">
            <a:spLocks noChangeArrowheads="1"/>
          </p:cNvSpPr>
          <p:nvPr/>
        </p:nvSpPr>
        <p:spPr bwMode="auto">
          <a:xfrm>
            <a:off x="395288" y="0"/>
            <a:ext cx="8748712" cy="611188"/>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fr-FR" altLang="fr-FR" sz="1600" b="1" i="1">
              <a:solidFill>
                <a:srgbClr val="996633"/>
              </a:solidFill>
              <a:latin typeface="Times New Roman" pitchFamily="18" charset="0"/>
            </a:endParaRPr>
          </a:p>
        </p:txBody>
      </p:sp>
      <p:sp>
        <p:nvSpPr>
          <p:cNvPr id="6" name="Rectangle 5">
            <a:extLst>
              <a:ext uri="{FF2B5EF4-FFF2-40B4-BE49-F238E27FC236}">
                <a16:creationId xmlns:a16="http://schemas.microsoft.com/office/drawing/2014/main" id="{319E8C48-A056-443D-8E53-37F3E2175BED}"/>
              </a:ext>
            </a:extLst>
          </p:cNvPr>
          <p:cNvSpPr>
            <a:spLocks noChangeArrowheads="1"/>
          </p:cNvSpPr>
          <p:nvPr/>
        </p:nvSpPr>
        <p:spPr bwMode="auto">
          <a:xfrm>
            <a:off x="273050" y="0"/>
            <a:ext cx="144463" cy="765175"/>
          </a:xfrm>
          <a:prstGeom prst="rect">
            <a:avLst/>
          </a:prstGeom>
          <a:solidFill>
            <a:schemeClr val="tx2"/>
          </a:solidFill>
          <a:ln>
            <a:noFill/>
          </a:ln>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endParaRPr lang="fr-FR" altLang="fr-FR" sz="700">
              <a:solidFill>
                <a:schemeClr val="tx2"/>
              </a:solidFill>
              <a:latin typeface="Gloucester MT Extra Condensed" pitchFamily="18" charset="0"/>
            </a:endParaRPr>
          </a:p>
        </p:txBody>
      </p:sp>
      <p:sp>
        <p:nvSpPr>
          <p:cNvPr id="5" name="Espace réservé du contenu 2"/>
          <p:cNvSpPr txBox="1">
            <a:spLocks noGrp="1"/>
          </p:cNvSpPr>
          <p:nvPr>
            <p:ph idx="4294967295"/>
          </p:nvPr>
        </p:nvSpPr>
        <p:spPr>
          <a:xfrm>
            <a:off x="0" y="1219800"/>
            <a:ext cx="9100163" cy="5308329"/>
          </a:xfrm>
        </p:spPr>
        <p:txBody>
          <a:bodyPr/>
          <a:lstStyle>
            <a:lvl1pPr>
              <a:defRPr lang="fr-FR"/>
            </a:lvl1pPr>
            <a:lvl2pPr>
              <a:defRPr lang="fr-FR"/>
            </a:lvl2pPr>
            <a:lvl3pPr>
              <a:defRPr lang="fr-FR"/>
            </a:lvl3pPr>
            <a:lvl4pPr>
              <a:defRPr lang="fr-FR"/>
            </a:lvl4pPr>
            <a:lvl5pPr>
              <a:defRPr lang="fr-F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8">
            <a:extLst>
              <a:ext uri="{FF2B5EF4-FFF2-40B4-BE49-F238E27FC236}">
                <a16:creationId xmlns:a16="http://schemas.microsoft.com/office/drawing/2014/main" id="{D47C8256-4FFF-4F91-8F28-8135A7E61317}"/>
              </a:ext>
            </a:extLst>
          </p:cNvPr>
          <p:cNvSpPr txBox="1">
            <a:spLocks noGrp="1"/>
          </p:cNvSpPr>
          <p:nvPr>
            <p:ph type="ftr" sz="quarter" idx="10"/>
          </p:nvPr>
        </p:nvSpPr>
        <p:spPr/>
        <p:txBody>
          <a:bodyPr/>
          <a:lstStyle>
            <a:lvl1pPr>
              <a:defRPr>
                <a:latin typeface="Times New Roman"/>
              </a:defRPr>
            </a:lvl1pPr>
          </a:lstStyle>
          <a:p>
            <a:pPr>
              <a:defRPr/>
            </a:pPr>
            <a:endParaRP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6" name="Rectangle 82">
            <a:extLst>
              <a:ext uri="{FF2B5EF4-FFF2-40B4-BE49-F238E27FC236}">
                <a16:creationId xmlns:a16="http://schemas.microsoft.com/office/drawing/2014/main" id="{9FED8B82-EB0D-4A97-AADF-7A202C9B84C5}"/>
              </a:ext>
            </a:extLst>
          </p:cNvPr>
          <p:cNvSpPr>
            <a:spLocks noChangeArrowheads="1"/>
          </p:cNvSpPr>
          <p:nvPr/>
        </p:nvSpPr>
        <p:spPr bwMode="auto">
          <a:xfrm>
            <a:off x="539750" y="1571625"/>
            <a:ext cx="123825" cy="685800"/>
          </a:xfrm>
          <a:prstGeom prst="rect">
            <a:avLst/>
          </a:prstGeom>
          <a:solidFill>
            <a:schemeClr val="tx2"/>
          </a:solidFill>
          <a:ln>
            <a:noFill/>
          </a:ln>
          <a:extLst/>
        </p:spPr>
        <p:txBody>
          <a:bodyPr wrap="none"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fr-FR" altLang="fr-FR">
              <a:solidFill>
                <a:srgbClr val="000000"/>
              </a:solidFill>
              <a:latin typeface="Times New Roman" pitchFamily="18" charset="0"/>
            </a:endParaRPr>
          </a:p>
        </p:txBody>
      </p:sp>
      <p:sp>
        <p:nvSpPr>
          <p:cNvPr id="7" name="Line 85"/>
          <p:cNvSpPr>
            <a:spLocks/>
          </p:cNvSpPr>
          <p:nvPr/>
        </p:nvSpPr>
        <p:spPr bwMode="auto">
          <a:xfrm>
            <a:off x="1225550" y="6696075"/>
            <a:ext cx="7916863" cy="0"/>
          </a:xfrm>
          <a:custGeom>
            <a:avLst/>
            <a:gdLst>
              <a:gd name="T0" fmla="*/ 3958432 w 7916863"/>
              <a:gd name="T1" fmla="*/ 7916863 w 7916863"/>
              <a:gd name="T2" fmla="*/ 3958432 w 7916863"/>
              <a:gd name="T3" fmla="*/ 0 w 7916863"/>
              <a:gd name="T4" fmla="*/ 0 w 7916863"/>
              <a:gd name="T5" fmla="*/ 7916863 w 7916863"/>
              <a:gd name="T6" fmla="*/ 17694720 60000 65536"/>
              <a:gd name="T7" fmla="*/ 0 60000 65536"/>
              <a:gd name="T8" fmla="*/ 5898240 60000 65536"/>
              <a:gd name="T9" fmla="*/ 11796480 60000 65536"/>
              <a:gd name="T10" fmla="*/ 5898240 60000 65536"/>
              <a:gd name="T11" fmla="*/ 17694720 60000 65536"/>
              <a:gd name="T12" fmla="*/ 0 w 7916863"/>
              <a:gd name="T13" fmla="*/ 7916863 w 7916863"/>
            </a:gdLst>
            <a:ahLst/>
            <a:cxnLst>
              <a:cxn ang="T6">
                <a:pos x="T0" y="0"/>
              </a:cxn>
              <a:cxn ang="T7">
                <a:pos x="T1" y="0"/>
              </a:cxn>
              <a:cxn ang="T8">
                <a:pos x="T2" y="0"/>
              </a:cxn>
              <a:cxn ang="T9">
                <a:pos x="T3" y="0"/>
              </a:cxn>
              <a:cxn ang="T10">
                <a:pos x="T4" y="0"/>
              </a:cxn>
              <a:cxn ang="T11">
                <a:pos x="T5" y="0"/>
              </a:cxn>
            </a:cxnLst>
            <a:rect l="T12" t="0" r="T13" b="0"/>
            <a:pathLst>
              <a:path w="7916863">
                <a:moveTo>
                  <a:pt x="0" y="0"/>
                </a:moveTo>
                <a:lnTo>
                  <a:pt x="7916863" y="1"/>
                </a:lnTo>
              </a:path>
            </a:pathLst>
          </a:custGeom>
          <a:noFill/>
          <a:ln w="76196">
            <a:solidFill>
              <a:schemeClr val="tx2"/>
            </a:solidFill>
            <a:prstDash val="solid"/>
            <a:round/>
            <a:headEnd/>
            <a:tailEnd/>
          </a:ln>
        </p:spPr>
        <p:txBody>
          <a:bodyPr lIns="0" tIns="0" rIns="0" bIns="0" anchor="b"/>
          <a:lstStyle/>
          <a:p>
            <a:endParaRPr lang="fr-FR"/>
          </a:p>
        </p:txBody>
      </p:sp>
      <p:sp>
        <p:nvSpPr>
          <p:cNvPr id="4" name="Rectangle 66"/>
          <p:cNvSpPr txBox="1">
            <a:spLocks noGrp="1"/>
          </p:cNvSpPr>
          <p:nvPr>
            <p:ph type="ctrTitle"/>
          </p:nvPr>
        </p:nvSpPr>
        <p:spPr>
          <a:xfrm>
            <a:off x="805714" y="1608136"/>
            <a:ext cx="7254428" cy="612776"/>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100000"/>
              </a:lnSpc>
              <a:spcBef>
                <a:spcPts val="0"/>
              </a:spcBef>
              <a:spcAft>
                <a:spcPts val="0"/>
              </a:spcAft>
              <a:buNone/>
              <a:tabLst/>
              <a:defRPr lang="fr-FR" sz="2000" b="1" i="0" u="none" strike="noStrike" kern="0" cap="none" spc="0" baseline="0">
                <a:solidFill>
                  <a:schemeClr val="tx2"/>
                </a:solidFill>
                <a:uFillTx/>
                <a:latin typeface="Times New Roman"/>
              </a:defRPr>
            </a:lvl1pPr>
          </a:lstStyle>
          <a:p>
            <a:pPr lvl="0"/>
            <a:r>
              <a:rPr lang="fr-FR" dirty="0"/>
              <a:t>Cliquez pour modifier le style du titre du masque</a:t>
            </a:r>
          </a:p>
        </p:txBody>
      </p:sp>
      <p:sp>
        <p:nvSpPr>
          <p:cNvPr id="5" name="Rectangle 67"/>
          <p:cNvSpPr txBox="1">
            <a:spLocks noGrp="1"/>
          </p:cNvSpPr>
          <p:nvPr>
            <p:ph type="subTitle" idx="1"/>
          </p:nvPr>
        </p:nvSpPr>
        <p:spPr>
          <a:xfrm>
            <a:off x="805714" y="3033723"/>
            <a:ext cx="7110822" cy="1196977"/>
          </a:xfrm>
        </p:spPr>
        <p:txBody>
          <a:bodyPr lIns="91440" tIns="45720" rIns="91440" bIns="45720" anchorCtr="1"/>
          <a:lstStyle>
            <a:lvl1pPr marL="0" indent="0" algn="ctr">
              <a:buNone/>
              <a:defRPr lang="fr-FR" sz="1800"/>
            </a:lvl1pPr>
          </a:lstStyle>
          <a:p>
            <a:pPr lvl="0"/>
            <a:r>
              <a:rPr lang="fr-FR"/>
              <a:t>Cliquez pour modifier le style des sous-titres du masque</a:t>
            </a:r>
          </a:p>
        </p:txBody>
      </p:sp>
    </p:spTree>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Titre et contenu">
    <p:spTree>
      <p:nvGrpSpPr>
        <p:cNvPr id="1" name=""/>
        <p:cNvGrpSpPr/>
        <p:nvPr/>
      </p:nvGrpSpPr>
      <p:grpSpPr>
        <a:xfrm>
          <a:off x="0" y="0"/>
          <a:ext cx="0" cy="0"/>
          <a:chOff x="0" y="0"/>
          <a:chExt cx="0" cy="0"/>
        </a:xfrm>
      </p:grpSpPr>
      <p:sp>
        <p:nvSpPr>
          <p:cNvPr id="3" name="Rectangle 73">
            <a:extLst>
              <a:ext uri="{FF2B5EF4-FFF2-40B4-BE49-F238E27FC236}">
                <a16:creationId xmlns:a16="http://schemas.microsoft.com/office/drawing/2014/main" id="{5554E362-0DB3-44B4-82FE-594986010B2E}"/>
              </a:ext>
            </a:extLst>
          </p:cNvPr>
          <p:cNvSpPr>
            <a:spLocks noChangeArrowheads="1"/>
          </p:cNvSpPr>
          <p:nvPr/>
        </p:nvSpPr>
        <p:spPr bwMode="auto">
          <a:xfrm>
            <a:off x="0" y="6678613"/>
            <a:ext cx="9144000" cy="179387"/>
          </a:xfrm>
          <a:prstGeom prst="rect">
            <a:avLst/>
          </a:prstGeom>
          <a:solidFill>
            <a:schemeClr val="tx2"/>
          </a:solidFill>
          <a:ln>
            <a:noFill/>
          </a:ln>
          <a:extLst/>
        </p:spPr>
        <p:txBody>
          <a:bodyPr wrap="none"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defRPr/>
            </a:pPr>
            <a:endParaRPr lang="fr-FR" altLang="fr-FR" sz="700" b="1">
              <a:solidFill>
                <a:srgbClr val="000000"/>
              </a:solidFill>
              <a:latin typeface="Times" pitchFamily="18" charset="0"/>
            </a:endParaRPr>
          </a:p>
        </p:txBody>
      </p:sp>
      <p:sp>
        <p:nvSpPr>
          <p:cNvPr id="4" name="Rectangle 2">
            <a:extLst>
              <a:ext uri="{FF2B5EF4-FFF2-40B4-BE49-F238E27FC236}">
                <a16:creationId xmlns:a16="http://schemas.microsoft.com/office/drawing/2014/main" id="{24F0563D-1051-44F9-B9EC-18AD49703CA4}"/>
              </a:ext>
            </a:extLst>
          </p:cNvPr>
          <p:cNvSpPr txBox="1">
            <a:spLocks noChangeArrowheads="1"/>
          </p:cNvSpPr>
          <p:nvPr/>
        </p:nvSpPr>
        <p:spPr bwMode="auto">
          <a:xfrm>
            <a:off x="395288" y="0"/>
            <a:ext cx="8748712" cy="611188"/>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fr-FR" altLang="fr-FR" sz="1600" b="1" i="1">
              <a:solidFill>
                <a:srgbClr val="996633"/>
              </a:solidFill>
              <a:latin typeface="Times New Roman" pitchFamily="18" charset="0"/>
            </a:endParaRPr>
          </a:p>
        </p:txBody>
      </p:sp>
      <p:sp>
        <p:nvSpPr>
          <p:cNvPr id="6" name="Rectangle 5">
            <a:extLst>
              <a:ext uri="{FF2B5EF4-FFF2-40B4-BE49-F238E27FC236}">
                <a16:creationId xmlns:a16="http://schemas.microsoft.com/office/drawing/2014/main" id="{B9A75DB5-CFA4-4A7E-A842-86B69674D948}"/>
              </a:ext>
            </a:extLst>
          </p:cNvPr>
          <p:cNvSpPr>
            <a:spLocks noChangeArrowheads="1"/>
          </p:cNvSpPr>
          <p:nvPr/>
        </p:nvSpPr>
        <p:spPr bwMode="auto">
          <a:xfrm>
            <a:off x="273050" y="0"/>
            <a:ext cx="144463" cy="765175"/>
          </a:xfrm>
          <a:prstGeom prst="rect">
            <a:avLst/>
          </a:prstGeom>
          <a:solidFill>
            <a:schemeClr val="tx2"/>
          </a:solidFill>
          <a:ln>
            <a:noFill/>
          </a:ln>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endParaRPr lang="fr-FR" altLang="fr-FR" sz="700">
              <a:solidFill>
                <a:schemeClr val="tx2"/>
              </a:solidFill>
              <a:latin typeface="Gloucester MT Extra Condensed" pitchFamily="18" charset="0"/>
            </a:endParaRPr>
          </a:p>
        </p:txBody>
      </p:sp>
      <p:sp>
        <p:nvSpPr>
          <p:cNvPr id="5" name="Espace réservé du contenu 2"/>
          <p:cNvSpPr txBox="1">
            <a:spLocks noGrp="1"/>
          </p:cNvSpPr>
          <p:nvPr>
            <p:ph idx="4294967295"/>
          </p:nvPr>
        </p:nvSpPr>
        <p:spPr>
          <a:xfrm>
            <a:off x="0" y="1219800"/>
            <a:ext cx="9100163" cy="5308329"/>
          </a:xfrm>
        </p:spPr>
        <p:txBody>
          <a:bodyPr/>
          <a:lstStyle>
            <a:lvl1pPr>
              <a:defRPr lang="fr-FR"/>
            </a:lvl1pPr>
            <a:lvl2pPr>
              <a:defRPr lang="fr-FR"/>
            </a:lvl2pPr>
            <a:lvl3pPr>
              <a:defRPr lang="fr-FR"/>
            </a:lvl3pPr>
            <a:lvl4pPr>
              <a:defRPr lang="fr-FR"/>
            </a:lvl4pPr>
            <a:lvl5pPr>
              <a:defRPr lang="fr-F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8">
            <a:extLst>
              <a:ext uri="{FF2B5EF4-FFF2-40B4-BE49-F238E27FC236}">
                <a16:creationId xmlns:a16="http://schemas.microsoft.com/office/drawing/2014/main" id="{A8BE13B9-D2AC-4F36-A4EA-0451E96D9D7F}"/>
              </a:ext>
            </a:extLst>
          </p:cNvPr>
          <p:cNvSpPr txBox="1">
            <a:spLocks noGrp="1"/>
          </p:cNvSpPr>
          <p:nvPr>
            <p:ph type="ftr" sz="quarter" idx="10"/>
          </p:nvPr>
        </p:nvSpPr>
        <p:spPr/>
        <p:txBody>
          <a:bodyPr/>
          <a:lstStyle>
            <a:lvl1pPr>
              <a:defRPr>
                <a:latin typeface="Times New Roman"/>
              </a:defRPr>
            </a:lvl1pPr>
          </a:lstStyle>
          <a:p>
            <a:pPr>
              <a:defRPr/>
            </a:pPr>
            <a:endParaRPr/>
          </a:p>
        </p:txBody>
      </p:sp>
    </p:spTree>
  </p:cSld>
  <p:clrMapOvr>
    <a:masterClrMapping/>
  </p:clrMapOvr>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3">
            <a:extLst>
              <a:ext uri="{FF2B5EF4-FFF2-40B4-BE49-F238E27FC236}">
                <a16:creationId xmlns:a16="http://schemas.microsoft.com/office/drawing/2014/main" id="{93B270D7-C99F-422B-AFA8-6070A9C91D6D}"/>
              </a:ext>
            </a:extLst>
          </p:cNvPr>
          <p:cNvSpPr>
            <a:spLocks noChangeArrowheads="1"/>
          </p:cNvSpPr>
          <p:nvPr/>
        </p:nvSpPr>
        <p:spPr bwMode="auto">
          <a:xfrm>
            <a:off x="0" y="6756400"/>
            <a:ext cx="9144000" cy="107950"/>
          </a:xfrm>
          <a:prstGeom prst="rect">
            <a:avLst/>
          </a:prstGeom>
          <a:solidFill>
            <a:srgbClr val="996633"/>
          </a:solidFill>
          <a:ln>
            <a:noFill/>
          </a:ln>
          <a:extLst/>
        </p:spPr>
        <p:txBody>
          <a:bodyPr wrap="none"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a:defRPr/>
            </a:pPr>
            <a:endParaRPr lang="fr-FR" altLang="fr-FR" sz="700" b="1">
              <a:solidFill>
                <a:srgbClr val="000000"/>
              </a:solidFill>
              <a:latin typeface="Times" pitchFamily="18" charset="0"/>
            </a:endParaRPr>
          </a:p>
        </p:txBody>
      </p:sp>
      <p:sp>
        <p:nvSpPr>
          <p:cNvPr id="3" name="Rectangle 67">
            <a:extLst>
              <a:ext uri="{FF2B5EF4-FFF2-40B4-BE49-F238E27FC236}">
                <a16:creationId xmlns:a16="http://schemas.microsoft.com/office/drawing/2014/main" id="{4A3BAE50-252A-4C76-9501-6F546542CA4E}"/>
              </a:ext>
            </a:extLst>
          </p:cNvPr>
          <p:cNvSpPr txBox="1">
            <a:spLocks noGrp="1"/>
          </p:cNvSpPr>
          <p:nvPr>
            <p:ph type="dt" sz="half" idx="2"/>
          </p:nvPr>
        </p:nvSpPr>
        <p:spPr>
          <a:xfrm>
            <a:off x="23813" y="6756400"/>
            <a:ext cx="1439862" cy="107950"/>
          </a:xfrm>
          <a:prstGeom prst="rect">
            <a:avLst/>
          </a:prstGeom>
          <a:noFill/>
          <a:ln>
            <a:noFill/>
          </a:ln>
        </p:spPr>
        <p:txBody>
          <a:bodyPr vert="horz" wrap="square" lIns="0" tIns="0" rIns="0" bIns="0" anchor="b" anchorCtr="0" compatLnSpc="1"/>
          <a:lstStyle>
            <a:lvl1pPr marL="0" marR="0" lvl="0" indent="0" algn="l" defTabSz="914400" rtl="0" eaLnBrk="1" fontAlgn="auto" hangingPunct="1">
              <a:lnSpc>
                <a:spcPct val="100000"/>
              </a:lnSpc>
              <a:spcBef>
                <a:spcPts val="0"/>
              </a:spcBef>
              <a:spcAft>
                <a:spcPts val="0"/>
              </a:spcAft>
              <a:buNone/>
              <a:tabLst/>
              <a:defRPr lang="fr-FR" sz="800" b="0" i="0" u="none" strike="noStrike" kern="1200" cap="none" spc="0" baseline="0">
                <a:solidFill>
                  <a:srgbClr val="EAEAEA"/>
                </a:solidFill>
                <a:uFillTx/>
                <a:latin typeface="Gloucester MT Extra Condensed" pitchFamily="18"/>
                <a:cs typeface="+mn-cs"/>
              </a:defRPr>
            </a:lvl1pPr>
          </a:lstStyle>
          <a:p>
            <a:pPr>
              <a:defRPr/>
            </a:pPr>
            <a:fld id="{7A3AC24E-DED3-47EF-872D-255A57DC0DC3}" type="datetime1">
              <a:rPr lang="fr-TN"/>
              <a:pPr>
                <a:defRPr/>
              </a:pPr>
              <a:t>12/12/2019</a:t>
            </a:fld>
            <a:endParaRPr/>
          </a:p>
        </p:txBody>
      </p:sp>
      <p:sp>
        <p:nvSpPr>
          <p:cNvPr id="4" name="Rectangle 68">
            <a:extLst>
              <a:ext uri="{FF2B5EF4-FFF2-40B4-BE49-F238E27FC236}">
                <a16:creationId xmlns:a16="http://schemas.microsoft.com/office/drawing/2014/main" id="{FD10F819-0D56-4EEC-81F9-B5CB9114AC7C}"/>
              </a:ext>
            </a:extLst>
          </p:cNvPr>
          <p:cNvSpPr txBox="1">
            <a:spLocks noGrp="1"/>
          </p:cNvSpPr>
          <p:nvPr>
            <p:ph type="ftr" sz="quarter" idx="3"/>
          </p:nvPr>
        </p:nvSpPr>
        <p:spPr>
          <a:xfrm>
            <a:off x="1874838" y="6756400"/>
            <a:ext cx="6478587" cy="107950"/>
          </a:xfrm>
          <a:prstGeom prst="rect">
            <a:avLst/>
          </a:prstGeom>
          <a:noFill/>
          <a:ln>
            <a:noFill/>
          </a:ln>
        </p:spPr>
        <p:txBody>
          <a:bodyPr vert="horz" wrap="square" lIns="0" tIns="0" rIns="0" bIns="0" anchor="b" anchorCtr="1" compatLnSpc="1"/>
          <a:lstStyle>
            <a:lvl1pPr marL="0" marR="0" lvl="0" indent="0" algn="ctr" defTabSz="914400" rtl="0" eaLnBrk="1" fontAlgn="auto" hangingPunct="1">
              <a:lnSpc>
                <a:spcPct val="100000"/>
              </a:lnSpc>
              <a:spcBef>
                <a:spcPts val="0"/>
              </a:spcBef>
              <a:spcAft>
                <a:spcPts val="0"/>
              </a:spcAft>
              <a:buNone/>
              <a:tabLst/>
              <a:defRPr lang="fr-FR" sz="800" b="0" i="0" u="none" strike="noStrike" kern="1200" cap="none" spc="0" baseline="0">
                <a:solidFill>
                  <a:srgbClr val="EAEAEA"/>
                </a:solidFill>
                <a:uFillTx/>
                <a:latin typeface="Gloucester MT Extra Condensed" pitchFamily="18"/>
                <a:cs typeface="+mn-cs"/>
              </a:defRPr>
            </a:lvl1pPr>
          </a:lstStyle>
          <a:p>
            <a:pPr>
              <a:defRPr/>
            </a:pPr>
            <a:endParaRPr/>
          </a:p>
        </p:txBody>
      </p:sp>
      <p:sp>
        <p:nvSpPr>
          <p:cNvPr id="5" name="Rectangle 69">
            <a:extLst>
              <a:ext uri="{FF2B5EF4-FFF2-40B4-BE49-F238E27FC236}">
                <a16:creationId xmlns:a16="http://schemas.microsoft.com/office/drawing/2014/main" id="{06503AF1-1BC6-4E83-915E-66293DF11AA7}"/>
              </a:ext>
            </a:extLst>
          </p:cNvPr>
          <p:cNvSpPr txBox="1">
            <a:spLocks noGrp="1"/>
          </p:cNvSpPr>
          <p:nvPr>
            <p:ph type="sldNum" sz="quarter" idx="4"/>
          </p:nvPr>
        </p:nvSpPr>
        <p:spPr>
          <a:xfrm>
            <a:off x="8764588" y="6756400"/>
            <a:ext cx="360362" cy="107950"/>
          </a:xfrm>
          <a:prstGeom prst="rect">
            <a:avLst/>
          </a:prstGeom>
          <a:noFill/>
          <a:ln>
            <a:noFill/>
          </a:ln>
        </p:spPr>
        <p:txBody>
          <a:bodyPr vert="horz" wrap="square" lIns="0" tIns="0" rIns="0" bIns="0" numCol="1" anchor="b" anchorCtr="0" compatLnSpc="1">
            <a:prstTxWarp prst="textNoShape">
              <a:avLst/>
            </a:prstTxWarp>
          </a:bodyPr>
          <a:lstStyle>
            <a:lvl1pPr algn="r" eaLnBrk="1" hangingPunct="1">
              <a:defRPr sz="800">
                <a:solidFill>
                  <a:srgbClr val="EAEAEA"/>
                </a:solidFill>
                <a:latin typeface="Gloucester MT Extra Condensed" pitchFamily="18" charset="0"/>
              </a:defRPr>
            </a:lvl1pPr>
          </a:lstStyle>
          <a:p>
            <a:fld id="{B8505A16-931B-4CF6-9F64-FE3A3CEA10D3}" type="slidenum">
              <a:rPr lang="fr-FR" altLang="fr-FR"/>
              <a:pPr/>
              <a:t>‹N°›</a:t>
            </a:fld>
            <a:r>
              <a:rPr lang="fr-FR" altLang="fr-FR"/>
              <a:t>/</a:t>
            </a:r>
          </a:p>
        </p:txBody>
      </p:sp>
      <p:sp>
        <p:nvSpPr>
          <p:cNvPr id="1030" name="Rectangle 77">
            <a:extLst>
              <a:ext uri="{FF2B5EF4-FFF2-40B4-BE49-F238E27FC236}">
                <a16:creationId xmlns:a16="http://schemas.microsoft.com/office/drawing/2014/main" id="{684274DE-6105-43D0-8EC1-19651016833B}"/>
              </a:ext>
            </a:extLst>
          </p:cNvPr>
          <p:cNvSpPr>
            <a:spLocks noChangeArrowheads="1"/>
          </p:cNvSpPr>
          <p:nvPr/>
        </p:nvSpPr>
        <p:spPr bwMode="auto">
          <a:xfrm>
            <a:off x="4386263" y="3000375"/>
            <a:ext cx="9144000" cy="201613"/>
          </a:xfrm>
          <a:prstGeom prst="rect">
            <a:avLst/>
          </a:prstGeom>
          <a:noFill/>
          <a:ln>
            <a:noFill/>
          </a:ln>
          <a:extLst/>
        </p:spPr>
        <p:txBody>
          <a:bodyPr lIns="90004" tIns="46798" rIns="90004" bIns="4679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endParaRPr lang="fr-FR" altLang="fr-FR" sz="700">
              <a:solidFill>
                <a:srgbClr val="EAEAEA"/>
              </a:solidFill>
              <a:latin typeface="Gloucester MT Extra Condensed" pitchFamily="18" charset="0"/>
            </a:endParaRPr>
          </a:p>
        </p:txBody>
      </p:sp>
      <p:sp>
        <p:nvSpPr>
          <p:cNvPr id="1031" name="Rectangle 80"/>
          <p:cNvSpPr txBox="1">
            <a:spLocks noGrp="1"/>
          </p:cNvSpPr>
          <p:nvPr>
            <p:ph type="body" idx="1"/>
          </p:nvPr>
        </p:nvSpPr>
        <p:spPr bwMode="auto">
          <a:xfrm>
            <a:off x="23813" y="1484313"/>
            <a:ext cx="9101137" cy="5091112"/>
          </a:xfrm>
          <a:prstGeom prst="rect">
            <a:avLst/>
          </a:prstGeom>
          <a:noFill/>
          <a:ln w="9525">
            <a:noFill/>
            <a:miter lim="800000"/>
            <a:headEnd/>
            <a:tailEnd/>
          </a:ln>
        </p:spPr>
        <p:txBody>
          <a:bodyPr vert="horz" wrap="square" lIns="35999" tIns="55641" rIns="107012" bIns="55641" numCol="1" anchor="t" anchorCtr="0" compatLnSpc="1">
            <a:prstTxWarp prst="textNoShape">
              <a:avLst/>
            </a:prstTxWarp>
          </a:bodyPr>
          <a:lstStyle/>
          <a:p>
            <a:pPr lvl="0"/>
            <a:r>
              <a:rPr lang="es-ES" altLang="fr-FR"/>
              <a:t>Click to edit Master text styles</a:t>
            </a:r>
          </a:p>
          <a:p>
            <a:pPr lvl="1"/>
            <a:r>
              <a:rPr lang="es-ES" altLang="fr-FR"/>
              <a:t>Second level</a:t>
            </a:r>
          </a:p>
          <a:p>
            <a:pPr lvl="2"/>
            <a:r>
              <a:rPr lang="es-ES" altLang="fr-FR"/>
              <a:t>Third level</a:t>
            </a:r>
          </a:p>
          <a:p>
            <a:pPr lvl="3"/>
            <a:r>
              <a:rPr lang="es-ES" altLang="fr-FR"/>
              <a:t>Fourth level</a:t>
            </a:r>
          </a:p>
          <a:p>
            <a:pPr lvl="4"/>
            <a:r>
              <a:rPr lang="es-ES" altLang="fr-FR"/>
              <a:t>Fifth level</a:t>
            </a:r>
          </a:p>
        </p:txBody>
      </p:sp>
      <p:sp>
        <p:nvSpPr>
          <p:cNvPr id="1032" name="Titre 1">
            <a:extLst>
              <a:ext uri="{FF2B5EF4-FFF2-40B4-BE49-F238E27FC236}">
                <a16:creationId xmlns:a16="http://schemas.microsoft.com/office/drawing/2014/main" id="{D2227E14-611A-4C16-9639-04A08F32EC85}"/>
              </a:ext>
            </a:extLst>
          </p:cNvPr>
          <p:cNvSpPr txBox="1">
            <a:spLocks noChangeArrowheads="1"/>
          </p:cNvSpPr>
          <p:nvPr/>
        </p:nvSpPr>
        <p:spPr bwMode="auto">
          <a:xfrm>
            <a:off x="0" y="0"/>
            <a:ext cx="8083550" cy="682625"/>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a:defRPr/>
            </a:pPr>
            <a:r>
              <a:rPr lang="fr-FR" altLang="fr-FR" sz="1600" b="1">
                <a:solidFill>
                  <a:srgbClr val="996633"/>
                </a:solidFill>
                <a:latin typeface="Times New Roman" pitchFamily="18" charset="0"/>
              </a:rPr>
              <a:t> </a:t>
            </a:r>
          </a:p>
        </p:txBody>
      </p:sp>
      <p:sp>
        <p:nvSpPr>
          <p:cNvPr id="1033" name="Rectangle 10">
            <a:extLst>
              <a:ext uri="{FF2B5EF4-FFF2-40B4-BE49-F238E27FC236}">
                <a16:creationId xmlns:a16="http://schemas.microsoft.com/office/drawing/2014/main" id="{7EC63A21-D877-4EB2-B664-8F162BA25A91}"/>
              </a:ext>
            </a:extLst>
          </p:cNvPr>
          <p:cNvSpPr>
            <a:spLocks noChangeArrowheads="1"/>
          </p:cNvSpPr>
          <p:nvPr/>
        </p:nvSpPr>
        <p:spPr bwMode="auto">
          <a:xfrm>
            <a:off x="347663" y="1017588"/>
            <a:ext cx="8796337" cy="323850"/>
          </a:xfrm>
          <a:prstGeom prst="rect">
            <a:avLst/>
          </a:prstGeom>
          <a:solidFill>
            <a:srgbClr val="996633">
              <a:alpha val="10196"/>
            </a:srgbClr>
          </a:solidFill>
          <a:ln>
            <a:noFill/>
          </a:ln>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endParaRPr lang="fr-FR" altLang="fr-FR" sz="700">
              <a:solidFill>
                <a:srgbClr val="EAEAEA"/>
              </a:solidFill>
              <a:latin typeface="Gloucester MT Extra Condensed" pitchFamily="18" charset="0"/>
            </a:endParaRPr>
          </a:p>
        </p:txBody>
      </p:sp>
      <p:sp>
        <p:nvSpPr>
          <p:cNvPr id="1034" name="Rectangle 11">
            <a:extLst>
              <a:ext uri="{FF2B5EF4-FFF2-40B4-BE49-F238E27FC236}">
                <a16:creationId xmlns:a16="http://schemas.microsoft.com/office/drawing/2014/main" id="{4AAB4949-B4DE-491F-8CC7-9D1670F02BA5}"/>
              </a:ext>
            </a:extLst>
          </p:cNvPr>
          <p:cNvSpPr>
            <a:spLocks noChangeArrowheads="1"/>
          </p:cNvSpPr>
          <p:nvPr/>
        </p:nvSpPr>
        <p:spPr bwMode="auto">
          <a:xfrm>
            <a:off x="796925" y="1033463"/>
            <a:ext cx="1250950" cy="271462"/>
          </a:xfrm>
          <a:prstGeom prst="rect">
            <a:avLst/>
          </a:prstGeom>
          <a:noFill/>
          <a:ln>
            <a:noFill/>
          </a:ln>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fr-FR" altLang="fr-FR" sz="900" b="1">
                <a:solidFill>
                  <a:srgbClr val="996633"/>
                </a:solidFill>
                <a:latin typeface="Bell MT" pitchFamily="18" charset="0"/>
                <a:ea typeface="Batang" pitchFamily="18" charset="-127"/>
              </a:rPr>
              <a:t>Cadre général</a:t>
            </a:r>
          </a:p>
        </p:txBody>
      </p:sp>
      <p:sp>
        <p:nvSpPr>
          <p:cNvPr id="1035" name="Rectangle 14">
            <a:extLst>
              <a:ext uri="{FF2B5EF4-FFF2-40B4-BE49-F238E27FC236}">
                <a16:creationId xmlns:a16="http://schemas.microsoft.com/office/drawing/2014/main" id="{6497D9C1-33E7-4323-B7D9-22489FF1AF93}"/>
              </a:ext>
            </a:extLst>
          </p:cNvPr>
          <p:cNvSpPr>
            <a:spLocks noChangeArrowheads="1"/>
          </p:cNvSpPr>
          <p:nvPr/>
        </p:nvSpPr>
        <p:spPr bwMode="auto">
          <a:xfrm>
            <a:off x="2709863" y="1033463"/>
            <a:ext cx="1249362" cy="271462"/>
          </a:xfrm>
          <a:prstGeom prst="rect">
            <a:avLst/>
          </a:prstGeom>
          <a:noFill/>
          <a:ln>
            <a:noFill/>
          </a:ln>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fr-FR" altLang="fr-FR" sz="900" b="1">
                <a:solidFill>
                  <a:srgbClr val="996633"/>
                </a:solidFill>
                <a:latin typeface="Bell MT" pitchFamily="18" charset="0"/>
                <a:ea typeface="Batang" pitchFamily="18" charset="-127"/>
              </a:rPr>
              <a:t>Définition</a:t>
            </a:r>
          </a:p>
        </p:txBody>
      </p:sp>
      <p:sp>
        <p:nvSpPr>
          <p:cNvPr id="1036" name="Rectangle 16">
            <a:extLst>
              <a:ext uri="{FF2B5EF4-FFF2-40B4-BE49-F238E27FC236}">
                <a16:creationId xmlns:a16="http://schemas.microsoft.com/office/drawing/2014/main" id="{2414A033-8A89-4C7E-BB01-24537E1E8667}"/>
              </a:ext>
            </a:extLst>
          </p:cNvPr>
          <p:cNvSpPr>
            <a:spLocks noChangeArrowheads="1"/>
          </p:cNvSpPr>
          <p:nvPr/>
        </p:nvSpPr>
        <p:spPr bwMode="auto">
          <a:xfrm>
            <a:off x="4622800" y="1033463"/>
            <a:ext cx="758825" cy="273050"/>
          </a:xfrm>
          <a:prstGeom prst="rect">
            <a:avLst/>
          </a:prstGeom>
          <a:noFill/>
          <a:ln>
            <a:noFill/>
          </a:ln>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fr-FR" altLang="fr-FR" sz="900" b="1">
                <a:solidFill>
                  <a:srgbClr val="996633"/>
                </a:solidFill>
                <a:latin typeface="Bell MT" pitchFamily="18" charset="0"/>
                <a:ea typeface="Batang" pitchFamily="18" charset="-127"/>
              </a:rPr>
              <a:t>Arguments en faveur du PPP</a:t>
            </a:r>
          </a:p>
        </p:txBody>
      </p:sp>
      <p:sp>
        <p:nvSpPr>
          <p:cNvPr id="1037" name="Rectangle 17">
            <a:extLst>
              <a:ext uri="{FF2B5EF4-FFF2-40B4-BE49-F238E27FC236}">
                <a16:creationId xmlns:a16="http://schemas.microsoft.com/office/drawing/2014/main" id="{31FB6462-3B93-4165-8978-238C4DFDF3BE}"/>
              </a:ext>
            </a:extLst>
          </p:cNvPr>
          <p:cNvSpPr>
            <a:spLocks noChangeArrowheads="1"/>
          </p:cNvSpPr>
          <p:nvPr/>
        </p:nvSpPr>
        <p:spPr bwMode="auto">
          <a:xfrm>
            <a:off x="6043613" y="1033463"/>
            <a:ext cx="1250950" cy="271462"/>
          </a:xfrm>
          <a:prstGeom prst="rect">
            <a:avLst/>
          </a:prstGeom>
          <a:noFill/>
          <a:ln>
            <a:noFill/>
          </a:ln>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fr-FR" altLang="fr-FR" sz="900" b="1">
                <a:solidFill>
                  <a:srgbClr val="996633"/>
                </a:solidFill>
                <a:latin typeface="Bell MT" pitchFamily="18" charset="0"/>
                <a:ea typeface="Batang" pitchFamily="18" charset="-127"/>
              </a:rPr>
              <a:t>Pertinence des PPP en Tunisie</a:t>
            </a:r>
          </a:p>
        </p:txBody>
      </p:sp>
      <p:sp>
        <p:nvSpPr>
          <p:cNvPr id="1038" name="Rectangle 18">
            <a:extLst>
              <a:ext uri="{FF2B5EF4-FFF2-40B4-BE49-F238E27FC236}">
                <a16:creationId xmlns:a16="http://schemas.microsoft.com/office/drawing/2014/main" id="{25DD1E49-E8B7-4358-AFF7-C9D99ADD550E}"/>
              </a:ext>
            </a:extLst>
          </p:cNvPr>
          <p:cNvSpPr>
            <a:spLocks noChangeArrowheads="1"/>
          </p:cNvSpPr>
          <p:nvPr/>
        </p:nvSpPr>
        <p:spPr bwMode="auto">
          <a:xfrm>
            <a:off x="7956550" y="1033463"/>
            <a:ext cx="915988" cy="271462"/>
          </a:xfrm>
          <a:prstGeom prst="rect">
            <a:avLst/>
          </a:prstGeom>
          <a:noFill/>
          <a:ln>
            <a:noFill/>
          </a:ln>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fr-FR" altLang="fr-FR" sz="900" b="1">
                <a:solidFill>
                  <a:srgbClr val="996633"/>
                </a:solidFill>
                <a:latin typeface="Bell MT" pitchFamily="18" charset="0"/>
                <a:ea typeface="Batang" pitchFamily="18" charset="-127"/>
              </a:rPr>
              <a:t>Comment réussir les PPP</a:t>
            </a:r>
          </a:p>
        </p:txBody>
      </p:sp>
      <p:sp>
        <p:nvSpPr>
          <p:cNvPr id="1039" name="Rectangle 2">
            <a:extLst>
              <a:ext uri="{FF2B5EF4-FFF2-40B4-BE49-F238E27FC236}">
                <a16:creationId xmlns:a16="http://schemas.microsoft.com/office/drawing/2014/main" id="{176DBF7F-9BFC-496A-89ED-A1C96F8B6016}"/>
              </a:ext>
            </a:extLst>
          </p:cNvPr>
          <p:cNvSpPr txBox="1">
            <a:spLocks noChangeArrowheads="1"/>
          </p:cNvSpPr>
          <p:nvPr/>
        </p:nvSpPr>
        <p:spPr bwMode="auto">
          <a:xfrm>
            <a:off x="395288" y="0"/>
            <a:ext cx="8748712" cy="611188"/>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altLang="fr-FR" sz="2000" b="1">
                <a:solidFill>
                  <a:schemeClr val="tx2"/>
                </a:solidFill>
                <a:latin typeface="Times New Roman" pitchFamily="18" charset="0"/>
              </a:rPr>
              <a:t>Titre 1</a:t>
            </a:r>
            <a:br>
              <a:rPr lang="fr-FR" altLang="fr-FR" sz="2000" b="1">
                <a:solidFill>
                  <a:schemeClr val="tx2"/>
                </a:solidFill>
                <a:latin typeface="Times New Roman" pitchFamily="18" charset="0"/>
              </a:rPr>
            </a:br>
            <a:r>
              <a:rPr lang="fr-FR" altLang="fr-FR" sz="1600" b="1" i="1">
                <a:solidFill>
                  <a:schemeClr val="tx2"/>
                </a:solidFill>
                <a:latin typeface="Times New Roman" pitchFamily="18" charset="0"/>
              </a:rPr>
              <a:t>Titre 2</a:t>
            </a:r>
          </a:p>
        </p:txBody>
      </p:sp>
      <p:pic>
        <p:nvPicPr>
          <p:cNvPr id="1040" name="Picture 2"/>
          <p:cNvPicPr>
            <a:picLocks noChangeAspect="1"/>
          </p:cNvPicPr>
          <p:nvPr/>
        </p:nvPicPr>
        <p:blipFill>
          <a:blip r:embed="rId6"/>
          <a:srcRect/>
          <a:stretch>
            <a:fillRect/>
          </a:stretch>
        </p:blipFill>
        <p:spPr bwMode="auto">
          <a:xfrm>
            <a:off x="0" y="836613"/>
            <a:ext cx="688975" cy="665162"/>
          </a:xfrm>
          <a:prstGeom prst="rect">
            <a:avLst/>
          </a:prstGeom>
          <a:noFill/>
          <a:ln w="9525">
            <a:noFill/>
            <a:miter lim="800000"/>
            <a:headEnd/>
            <a:tailEnd/>
          </a:ln>
        </p:spPr>
      </p:pic>
      <p:sp>
        <p:nvSpPr>
          <p:cNvPr id="1041" name="Rectangle 21">
            <a:extLst>
              <a:ext uri="{FF2B5EF4-FFF2-40B4-BE49-F238E27FC236}">
                <a16:creationId xmlns:a16="http://schemas.microsoft.com/office/drawing/2014/main" id="{EEA6AD84-3C28-4828-82AD-09947F9B37BC}"/>
              </a:ext>
            </a:extLst>
          </p:cNvPr>
          <p:cNvSpPr>
            <a:spLocks noChangeArrowheads="1"/>
          </p:cNvSpPr>
          <p:nvPr/>
        </p:nvSpPr>
        <p:spPr bwMode="auto">
          <a:xfrm>
            <a:off x="273050" y="0"/>
            <a:ext cx="144463" cy="765175"/>
          </a:xfrm>
          <a:prstGeom prst="rect">
            <a:avLst/>
          </a:prstGeom>
          <a:solidFill>
            <a:srgbClr val="996633"/>
          </a:solidFill>
          <a:ln>
            <a:noFill/>
          </a:ln>
          <a:extLst/>
        </p:spPr>
        <p:txBody>
          <a:bodyPr lIns="0" tIns="0" rIns="0" bIns="0"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endParaRPr lang="fr-FR" altLang="fr-FR" sz="700">
              <a:solidFill>
                <a:srgbClr val="EAEAEA"/>
              </a:solidFill>
              <a:latin typeface="Gloucester MT Extra Condensed" pitchFamily="18" charset="0"/>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transition/>
  <p:txStyles>
    <p:title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ts val="500"/>
        </a:spcBef>
        <a:spcAft>
          <a:spcPct val="0"/>
        </a:spcAft>
        <a:buClr>
          <a:srgbClr val="996633"/>
        </a:buClr>
        <a:buSzPct val="75000"/>
        <a:buFont typeface="Wingdings" pitchFamily="2" charset="2"/>
        <a:buChar char="n"/>
        <a:defRPr lang="es-ES" sz="1600" b="1" i="1">
          <a:solidFill>
            <a:srgbClr val="666666"/>
          </a:solidFill>
          <a:latin typeface="Times New Roman"/>
        </a:defRPr>
      </a:lvl1pPr>
      <a:lvl2pPr marL="742950" lvl="1" indent="-285750" algn="l" rtl="0" eaLnBrk="0" fontAlgn="base" hangingPunct="0">
        <a:spcBef>
          <a:spcPts val="400"/>
        </a:spcBef>
        <a:spcAft>
          <a:spcPct val="0"/>
        </a:spcAft>
        <a:buClr>
          <a:srgbClr val="996633"/>
        </a:buClr>
        <a:buSzPct val="75000"/>
        <a:buFont typeface="Wingdings" pitchFamily="2" charset="2"/>
        <a:buChar char="Ø"/>
        <a:defRPr lang="es-ES" sz="1400">
          <a:solidFill>
            <a:srgbClr val="666666"/>
          </a:solidFill>
          <a:latin typeface="Times New Roman"/>
        </a:defRPr>
      </a:lvl2pPr>
      <a:lvl3pPr marL="1143000" lvl="2" indent="-228600" algn="l" rtl="0" eaLnBrk="0" fontAlgn="base" hangingPunct="0">
        <a:spcBef>
          <a:spcPts val="400"/>
        </a:spcBef>
        <a:spcAft>
          <a:spcPct val="0"/>
        </a:spcAft>
        <a:buClr>
          <a:srgbClr val="996633"/>
        </a:buClr>
        <a:buSzPct val="100000"/>
        <a:buFont typeface="Monotype Sorts"/>
        <a:buChar char="–"/>
        <a:defRPr lang="es-ES" sz="1200">
          <a:solidFill>
            <a:srgbClr val="666666"/>
          </a:solidFill>
          <a:latin typeface="Times New Roman"/>
        </a:defRPr>
      </a:lvl3pPr>
      <a:lvl4pPr marL="1600200" lvl="3" indent="-228600" algn="l" rtl="0" eaLnBrk="0" fontAlgn="base" hangingPunct="0">
        <a:spcBef>
          <a:spcPts val="400"/>
        </a:spcBef>
        <a:spcAft>
          <a:spcPct val="0"/>
        </a:spcAft>
        <a:buClr>
          <a:srgbClr val="996633"/>
        </a:buClr>
        <a:buSzPct val="100000"/>
        <a:buChar char="•"/>
        <a:defRPr lang="es-ES" sz="1200">
          <a:solidFill>
            <a:srgbClr val="666666"/>
          </a:solidFill>
          <a:latin typeface="Arial"/>
        </a:defRPr>
      </a:lvl4pPr>
      <a:lvl5pPr marL="2057400" lvl="4" indent="-228600" algn="l" rtl="0" eaLnBrk="0" fontAlgn="base" hangingPunct="0">
        <a:spcBef>
          <a:spcPts val="400"/>
        </a:spcBef>
        <a:spcAft>
          <a:spcPct val="0"/>
        </a:spcAft>
        <a:buClr>
          <a:srgbClr val="996633"/>
        </a:buClr>
        <a:buSzPct val="85000"/>
        <a:buChar char="•"/>
        <a:defRPr lang="es-ES" sz="1200">
          <a:solidFill>
            <a:srgbClr val="666666"/>
          </a:solidFill>
          <a:latin typeface="Arial"/>
        </a:defRPr>
      </a:lvl5pPr>
      <a:lvl6pPr marL="2514600" indent="-228600" algn="l" rtl="0" eaLnBrk="0" fontAlgn="base" hangingPunct="0">
        <a:spcBef>
          <a:spcPts val="400"/>
        </a:spcBef>
        <a:spcAft>
          <a:spcPct val="0"/>
        </a:spcAft>
        <a:buClr>
          <a:srgbClr val="996633"/>
        </a:buClr>
        <a:buSzPct val="85000"/>
        <a:buChar char="•"/>
        <a:defRPr lang="es-ES" sz="1200">
          <a:solidFill>
            <a:srgbClr val="666666"/>
          </a:solidFill>
          <a:latin typeface="Arial"/>
        </a:defRPr>
      </a:lvl6pPr>
      <a:lvl7pPr marL="2971800" indent="-228600" algn="l" rtl="0" eaLnBrk="0" fontAlgn="base" hangingPunct="0">
        <a:spcBef>
          <a:spcPts val="400"/>
        </a:spcBef>
        <a:spcAft>
          <a:spcPct val="0"/>
        </a:spcAft>
        <a:buClr>
          <a:srgbClr val="996633"/>
        </a:buClr>
        <a:buSzPct val="85000"/>
        <a:buChar char="•"/>
        <a:defRPr lang="es-ES" sz="1200">
          <a:solidFill>
            <a:srgbClr val="666666"/>
          </a:solidFill>
          <a:latin typeface="Arial"/>
        </a:defRPr>
      </a:lvl7pPr>
      <a:lvl8pPr marL="3429000" indent="-228600" algn="l" rtl="0" eaLnBrk="0" fontAlgn="base" hangingPunct="0">
        <a:spcBef>
          <a:spcPts val="400"/>
        </a:spcBef>
        <a:spcAft>
          <a:spcPct val="0"/>
        </a:spcAft>
        <a:buClr>
          <a:srgbClr val="996633"/>
        </a:buClr>
        <a:buSzPct val="85000"/>
        <a:buChar char="•"/>
        <a:defRPr lang="es-ES" sz="1200">
          <a:solidFill>
            <a:srgbClr val="666666"/>
          </a:solidFill>
          <a:latin typeface="Arial"/>
        </a:defRPr>
      </a:lvl8pPr>
      <a:lvl9pPr marL="3886200" indent="-228600" algn="l" rtl="0" eaLnBrk="0" fontAlgn="base" hangingPunct="0">
        <a:spcBef>
          <a:spcPts val="400"/>
        </a:spcBef>
        <a:spcAft>
          <a:spcPct val="0"/>
        </a:spcAft>
        <a:buClr>
          <a:srgbClr val="996633"/>
        </a:buClr>
        <a:buSzPct val="85000"/>
        <a:buChar char="•"/>
        <a:defRPr lang="es-ES" sz="1200">
          <a:solidFill>
            <a:srgbClr val="666666"/>
          </a:solidFill>
          <a:latin typeface="Arial"/>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ines.kharrat@pm.gov.t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p:cNvPicPr>
          <p:nvPr/>
        </p:nvPicPr>
        <p:blipFill>
          <a:blip r:embed="rId3"/>
          <a:srcRect/>
          <a:stretch>
            <a:fillRect/>
          </a:stretch>
        </p:blipFill>
        <p:spPr bwMode="auto">
          <a:xfrm>
            <a:off x="3779838" y="115888"/>
            <a:ext cx="1292225" cy="1357312"/>
          </a:xfrm>
          <a:prstGeom prst="rect">
            <a:avLst/>
          </a:prstGeom>
          <a:noFill/>
          <a:ln w="9525">
            <a:noFill/>
            <a:miter lim="800000"/>
            <a:headEnd/>
            <a:tailEnd/>
          </a:ln>
        </p:spPr>
      </p:pic>
      <p:sp>
        <p:nvSpPr>
          <p:cNvPr id="8196" name="Rectangle 9"/>
          <p:cNvSpPr>
            <a:spLocks noChangeArrowheads="1"/>
          </p:cNvSpPr>
          <p:nvPr/>
        </p:nvSpPr>
        <p:spPr bwMode="auto">
          <a:xfrm>
            <a:off x="928662" y="2000240"/>
            <a:ext cx="7385050" cy="954087"/>
          </a:xfrm>
          <a:prstGeom prst="rect">
            <a:avLst/>
          </a:prstGeom>
          <a:solidFill>
            <a:srgbClr val="EAEAEA"/>
          </a:solidFill>
          <a:ln w="9525">
            <a:noFill/>
            <a:miter lim="800000"/>
            <a:headEnd/>
            <a:tailEnd/>
          </a:ln>
        </p:spPr>
        <p:txBody>
          <a:bodyPr anchor="ctr" anchorCtr="1"/>
          <a:lstStyle/>
          <a:p>
            <a:pPr algn="ctr" eaLnBrk="1">
              <a:spcBef>
                <a:spcPts val="600"/>
              </a:spcBef>
            </a:pPr>
            <a:r>
              <a:rPr lang="fr-FR" altLang="fr-FR" sz="2800" b="1" i="1">
                <a:solidFill>
                  <a:srgbClr val="003366"/>
                </a:solidFill>
                <a:latin typeface="Garamond" pitchFamily="18" charset="0"/>
              </a:rPr>
              <a:t> SDG 16 in Tunisia</a:t>
            </a:r>
          </a:p>
        </p:txBody>
      </p:sp>
      <p:sp>
        <p:nvSpPr>
          <p:cNvPr id="8197" name="Rectangle 4"/>
          <p:cNvSpPr>
            <a:spLocks noChangeArrowheads="1"/>
          </p:cNvSpPr>
          <p:nvPr/>
        </p:nvSpPr>
        <p:spPr bwMode="auto">
          <a:xfrm>
            <a:off x="2928926" y="1357298"/>
            <a:ext cx="3241675" cy="563563"/>
          </a:xfrm>
          <a:prstGeom prst="rect">
            <a:avLst/>
          </a:prstGeom>
          <a:noFill/>
          <a:ln w="9525">
            <a:noFill/>
            <a:miter lim="800000"/>
            <a:headEnd/>
            <a:tailEnd/>
          </a:ln>
        </p:spPr>
        <p:txBody>
          <a:bodyPr lIns="90004" tIns="46798" rIns="90004" bIns="46798" anchor="b">
            <a:spAutoFit/>
          </a:bodyPr>
          <a:lstStyle/>
          <a:p>
            <a:pPr algn="ctr" eaLnBrk="1" hangingPunct="1">
              <a:spcBef>
                <a:spcPts val="300"/>
              </a:spcBef>
            </a:pPr>
            <a:r>
              <a:rPr lang="fr-FR" altLang="fr-FR" sz="1400" b="1" i="1" dirty="0" err="1">
                <a:solidFill>
                  <a:schemeClr val="tx2"/>
                </a:solidFill>
                <a:latin typeface="Book Antiqua" pitchFamily="18" charset="0"/>
              </a:rPr>
              <a:t>Republic</a:t>
            </a:r>
            <a:r>
              <a:rPr lang="fr-FR" altLang="fr-FR" sz="1400" b="1" i="1" dirty="0">
                <a:solidFill>
                  <a:schemeClr val="tx2"/>
                </a:solidFill>
                <a:latin typeface="Book Antiqua" pitchFamily="18" charset="0"/>
              </a:rPr>
              <a:t> of </a:t>
            </a:r>
            <a:r>
              <a:rPr lang="fr-FR" altLang="fr-FR" sz="1400" b="1" i="1" dirty="0" err="1">
                <a:solidFill>
                  <a:schemeClr val="tx2"/>
                </a:solidFill>
                <a:latin typeface="Book Antiqua" pitchFamily="18" charset="0"/>
              </a:rPr>
              <a:t>Tunisia</a:t>
            </a:r>
            <a:endParaRPr lang="fr-FR" altLang="fr-FR" sz="1400" b="1" i="1" dirty="0">
              <a:solidFill>
                <a:schemeClr val="tx2"/>
              </a:solidFill>
              <a:latin typeface="Book Antiqua" pitchFamily="18" charset="0"/>
            </a:endParaRPr>
          </a:p>
          <a:p>
            <a:pPr algn="ctr" eaLnBrk="1" hangingPunct="1">
              <a:spcBef>
                <a:spcPts val="300"/>
              </a:spcBef>
            </a:pPr>
            <a:r>
              <a:rPr lang="en-US" altLang="fr-FR" sz="1400" b="1" i="1" dirty="0">
                <a:solidFill>
                  <a:schemeClr val="tx2"/>
                </a:solidFill>
                <a:latin typeface="Book Antiqua" pitchFamily="18" charset="0"/>
              </a:rPr>
              <a:t>Presidency of Government</a:t>
            </a:r>
            <a:endParaRPr lang="fr-FR" altLang="fr-FR" sz="1400" b="1" i="1" dirty="0">
              <a:solidFill>
                <a:schemeClr val="tx2"/>
              </a:solidFill>
              <a:latin typeface="Book Antiqua" pitchFamily="18" charset="0"/>
            </a:endParaRPr>
          </a:p>
        </p:txBody>
      </p:sp>
      <p:pic>
        <p:nvPicPr>
          <p:cNvPr id="8198" name="Image 1"/>
          <p:cNvPicPr>
            <a:picLocks noChangeAspect="1" noChangeArrowheads="1"/>
          </p:cNvPicPr>
          <p:nvPr/>
        </p:nvPicPr>
        <p:blipFill>
          <a:blip r:embed="rId4"/>
          <a:srcRect/>
          <a:stretch>
            <a:fillRect/>
          </a:stretch>
        </p:blipFill>
        <p:spPr bwMode="auto">
          <a:xfrm>
            <a:off x="2786050" y="3000372"/>
            <a:ext cx="3517900" cy="3035300"/>
          </a:xfrm>
          <a:prstGeom prst="rect">
            <a:avLst/>
          </a:prstGeom>
          <a:noFill/>
          <a:ln w="9525">
            <a:noFill/>
            <a:miter lim="800000"/>
            <a:headEnd/>
            <a:tailEnd/>
          </a:ln>
        </p:spPr>
      </p:pic>
      <p:sp>
        <p:nvSpPr>
          <p:cNvPr id="8" name="ZoneTexte 7"/>
          <p:cNvSpPr txBox="1"/>
          <p:nvPr/>
        </p:nvSpPr>
        <p:spPr>
          <a:xfrm>
            <a:off x="1643042" y="6143644"/>
            <a:ext cx="5929354" cy="369332"/>
          </a:xfrm>
          <a:prstGeom prst="rect">
            <a:avLst/>
          </a:prstGeom>
          <a:noFill/>
        </p:spPr>
        <p:txBody>
          <a:bodyPr wrap="square" rtlCol="0">
            <a:spAutoFit/>
          </a:bodyPr>
          <a:lstStyle/>
          <a:p>
            <a:pPr algn="ctr"/>
            <a:r>
              <a:rPr lang="fr-FR" dirty="0"/>
              <a:t>Amman, 12-13 </a:t>
            </a:r>
            <a:r>
              <a:rPr lang="fr-FR" dirty="0" err="1"/>
              <a:t>December</a:t>
            </a:r>
            <a:r>
              <a:rPr lang="fr-FR" dirty="0"/>
              <a:t> 2019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txBox="1">
            <a:spLocks noGrp="1"/>
          </p:cNvSpPr>
          <p:nvPr>
            <p:ph type="title" idx="4294967295"/>
          </p:nvPr>
        </p:nvSpPr>
        <p:spPr bwMode="auto">
          <a:xfrm>
            <a:off x="523875" y="0"/>
            <a:ext cx="8620125" cy="611188"/>
          </a:xfrm>
          <a:prstGeom prst="rect">
            <a:avLst/>
          </a:prstGeom>
          <a:noFill/>
          <a:ln>
            <a:miter lim="800000"/>
            <a:headEnd/>
            <a:tailEnd/>
          </a:ln>
        </p:spPr>
        <p:txBody>
          <a:bodyPr/>
          <a:lstStyle/>
          <a:p>
            <a:pPr algn="l" eaLnBrk="1">
              <a:spcBef>
                <a:spcPts val="1200"/>
              </a:spcBef>
            </a:pPr>
            <a:r>
              <a:rPr lang="fr-FR" altLang="fr-FR" sz="2400" b="1">
                <a:latin typeface="Times New Roman" pitchFamily="18" charset="0"/>
              </a:rPr>
              <a:t>Phase 2: Prioritization and rationalization of indicators (2016) </a:t>
            </a:r>
            <a:endParaRPr lang="fr-FR" altLang="fr-FR" sz="2400" i="1">
              <a:latin typeface="Times New Roman" pitchFamily="18" charset="0"/>
            </a:endParaRPr>
          </a:p>
        </p:txBody>
      </p:sp>
      <p:sp>
        <p:nvSpPr>
          <p:cNvPr id="23555" name="Espace réservé du numéro de diapositive 3"/>
          <p:cNvSpPr txBox="1">
            <a:spLocks noChangeArrowheads="1"/>
          </p:cNvSpPr>
          <p:nvPr/>
        </p:nvSpPr>
        <p:spPr bwMode="auto">
          <a:xfrm>
            <a:off x="8783638" y="6742113"/>
            <a:ext cx="360362" cy="107950"/>
          </a:xfrm>
          <a:prstGeom prst="rect">
            <a:avLst/>
          </a:prstGeom>
          <a:noFill/>
          <a:ln w="9525">
            <a:noFill/>
            <a:miter lim="800000"/>
            <a:headEnd/>
            <a:tailEnd/>
          </a:ln>
        </p:spPr>
        <p:txBody>
          <a:bodyPr lIns="0" tIns="0" rIns="0" bIns="0" anchor="b"/>
          <a:lstStyle/>
          <a:p>
            <a:pPr eaLnBrk="1" hangingPunct="1"/>
            <a:fld id="{58328F16-555C-4864-A5C3-23C576C000B7}" type="slidenum">
              <a:rPr lang="fr-FR" altLang="fr-FR" sz="900" b="1">
                <a:solidFill>
                  <a:srgbClr val="FFFFFF"/>
                </a:solidFill>
                <a:latin typeface="Times New Roman" pitchFamily="18" charset="0"/>
              </a:rPr>
              <a:pPr eaLnBrk="1" hangingPunct="1"/>
              <a:t>10</a:t>
            </a:fld>
            <a:endParaRPr lang="fr-FR" altLang="fr-FR" sz="900" b="1">
              <a:solidFill>
                <a:srgbClr val="FFFFFF"/>
              </a:solidFill>
              <a:latin typeface="Times New Roman" pitchFamily="18" charset="0"/>
            </a:endParaRPr>
          </a:p>
        </p:txBody>
      </p:sp>
      <p:sp>
        <p:nvSpPr>
          <p:cNvPr id="10" name="Rectangle 40">
            <a:extLst>
              <a:ext uri="{FF2B5EF4-FFF2-40B4-BE49-F238E27FC236}">
                <a16:creationId xmlns:a16="http://schemas.microsoft.com/office/drawing/2014/main" id="{5A506032-2172-4C74-8551-1ED8B2CEB0EE}"/>
              </a:ext>
            </a:extLst>
          </p:cNvPr>
          <p:cNvSpPr/>
          <p:nvPr/>
        </p:nvSpPr>
        <p:spPr>
          <a:xfrm>
            <a:off x="508000" y="1052513"/>
            <a:ext cx="8243888" cy="1368425"/>
          </a:xfrm>
          <a:prstGeom prst="rect">
            <a:avLst/>
          </a:prstGeom>
          <a:noFill/>
          <a:ln w="28575">
            <a:solidFill>
              <a:schemeClr val="accent1">
                <a:lumMod val="60000"/>
                <a:lumOff val="40000"/>
              </a:schemeClr>
            </a:solidFill>
            <a:prstDash val="solid"/>
          </a:ln>
        </p:spPr>
        <p:txBody>
          <a:bodyPr lIns="180000" tIns="180000" rIns="180000" bIns="71999" anchorCtr="1"/>
          <a:lstStyle/>
          <a:p>
            <a:pPr algn="just" eaLnBrk="1" fontAlgn="auto" hangingPunct="1">
              <a:spcBef>
                <a:spcPts val="0"/>
              </a:spcBef>
              <a:spcAft>
                <a:spcPts val="0"/>
              </a:spcAft>
              <a:buClr>
                <a:schemeClr val="tx2">
                  <a:lumMod val="75000"/>
                </a:schemeClr>
              </a:buClr>
              <a:buSzPct val="75000"/>
              <a:defRPr sz="1800" b="0" i="0" u="none" strike="noStrike" kern="0" cap="none" spc="0" baseline="0">
                <a:solidFill>
                  <a:srgbClr val="000000"/>
                </a:solidFill>
                <a:uFillTx/>
              </a:defRPr>
            </a:pPr>
            <a:endParaRPr lang="fr-FR" kern="0" dirty="0">
              <a:solidFill>
                <a:schemeClr val="tx1">
                  <a:lumMod val="65000"/>
                  <a:lumOff val="35000"/>
                </a:schemeClr>
              </a:solidFill>
              <a:latin typeface="Times New Roman" pitchFamily="18"/>
              <a:cs typeface="Arial" pitchFamily="34"/>
            </a:endParaRPr>
          </a:p>
          <a:p>
            <a:pPr marL="285750" indent="-285750" algn="just" eaLnBrk="1" fontAlgn="auto" hangingPunct="1">
              <a:spcBef>
                <a:spcPts val="0"/>
              </a:spcBef>
              <a:spcAft>
                <a:spcPts val="0"/>
              </a:spcAft>
              <a:buClr>
                <a:schemeClr val="tx2">
                  <a:lumMod val="75000"/>
                </a:schemeClr>
              </a:buClr>
              <a:buSzPct val="75000"/>
              <a:buFont typeface="Wingdings" panose="05000000000000000000" pitchFamily="2" charset="2"/>
              <a:buChar char="§"/>
              <a:defRPr sz="1800" b="0" i="0" u="none" strike="noStrike" kern="0" cap="none" spc="0" baseline="0">
                <a:solidFill>
                  <a:srgbClr val="000000"/>
                </a:solidFill>
                <a:uFillTx/>
              </a:defRPr>
            </a:pPr>
            <a:r>
              <a:rPr lang="fr-FR" kern="0" dirty="0" err="1">
                <a:solidFill>
                  <a:schemeClr val="tx1">
                    <a:lumMod val="65000"/>
                    <a:lumOff val="35000"/>
                  </a:schemeClr>
                </a:solidFill>
                <a:latin typeface="Times New Roman" pitchFamily="18"/>
                <a:cs typeface="Arial" pitchFamily="34"/>
              </a:rPr>
              <a:t>Reducing</a:t>
            </a:r>
            <a:r>
              <a:rPr lang="fr-FR" kern="0" dirty="0">
                <a:solidFill>
                  <a:schemeClr val="tx1">
                    <a:lumMod val="65000"/>
                    <a:lumOff val="35000"/>
                  </a:schemeClr>
                </a:solidFill>
                <a:latin typeface="Times New Roman" pitchFamily="18"/>
                <a:cs typeface="Arial" pitchFamily="34"/>
              </a:rPr>
              <a:t> the large </a:t>
            </a:r>
            <a:r>
              <a:rPr lang="fr-FR" kern="0" dirty="0" err="1">
                <a:solidFill>
                  <a:schemeClr val="tx1">
                    <a:lumMod val="65000"/>
                    <a:lumOff val="35000"/>
                  </a:schemeClr>
                </a:solidFill>
                <a:latin typeface="Times New Roman" pitchFamily="18"/>
                <a:cs typeface="Arial" pitchFamily="34"/>
              </a:rPr>
              <a:t>number</a:t>
            </a:r>
            <a:r>
              <a:rPr lang="fr-FR" kern="0" dirty="0">
                <a:solidFill>
                  <a:schemeClr val="tx1">
                    <a:lumMod val="65000"/>
                    <a:lumOff val="35000"/>
                  </a:schemeClr>
                </a:solidFill>
                <a:latin typeface="Times New Roman" pitchFamily="18"/>
                <a:cs typeface="Arial" pitchFamily="34"/>
              </a:rPr>
              <a:t> of </a:t>
            </a:r>
            <a:r>
              <a:rPr lang="fr-FR" kern="0" dirty="0" err="1">
                <a:solidFill>
                  <a:schemeClr val="tx1">
                    <a:lumMod val="65000"/>
                    <a:lumOff val="35000"/>
                  </a:schemeClr>
                </a:solidFill>
                <a:latin typeface="Times New Roman" pitchFamily="18"/>
                <a:cs typeface="Arial" pitchFamily="34"/>
              </a:rPr>
              <a:t>indicators</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chosen</a:t>
            </a:r>
            <a:r>
              <a:rPr lang="fr-FR" kern="0" dirty="0">
                <a:solidFill>
                  <a:schemeClr val="tx1">
                    <a:lumMod val="65000"/>
                    <a:lumOff val="35000"/>
                  </a:schemeClr>
                </a:solidFill>
                <a:latin typeface="Times New Roman" pitchFamily="18"/>
                <a:cs typeface="Arial" pitchFamily="34"/>
              </a:rPr>
              <a:t> (89) </a:t>
            </a:r>
            <a:r>
              <a:rPr lang="fr-FR" kern="0" dirty="0" err="1">
                <a:solidFill>
                  <a:schemeClr val="tx1">
                    <a:lumMod val="65000"/>
                    <a:lumOff val="35000"/>
                  </a:schemeClr>
                </a:solidFill>
                <a:latin typeface="Times New Roman" pitchFamily="18"/>
                <a:cs typeface="Arial" pitchFamily="34"/>
              </a:rPr>
              <a:t>according</a:t>
            </a:r>
            <a:r>
              <a:rPr lang="fr-FR" kern="0" dirty="0">
                <a:solidFill>
                  <a:schemeClr val="tx1">
                    <a:lumMod val="65000"/>
                    <a:lumOff val="35000"/>
                  </a:schemeClr>
                </a:solidFill>
                <a:latin typeface="Times New Roman" pitchFamily="18"/>
                <a:cs typeface="Arial" pitchFamily="34"/>
              </a:rPr>
              <a:t> to their relevance, </a:t>
            </a:r>
            <a:r>
              <a:rPr lang="fr-FR" kern="0" dirty="0" err="1">
                <a:solidFill>
                  <a:schemeClr val="tx1">
                    <a:lumMod val="65000"/>
                    <a:lumOff val="35000"/>
                  </a:schemeClr>
                </a:solidFill>
                <a:latin typeface="Times New Roman" pitchFamily="18"/>
                <a:cs typeface="Arial" pitchFamily="34"/>
              </a:rPr>
              <a:t>feasibility</a:t>
            </a:r>
            <a:r>
              <a:rPr lang="fr-FR" kern="0" dirty="0">
                <a:solidFill>
                  <a:schemeClr val="tx1">
                    <a:lumMod val="65000"/>
                    <a:lumOff val="35000"/>
                  </a:schemeClr>
                </a:solidFill>
                <a:latin typeface="Times New Roman" pitchFamily="18"/>
                <a:cs typeface="Arial" pitchFamily="34"/>
              </a:rPr>
              <a:t> to be </a:t>
            </a:r>
            <a:r>
              <a:rPr lang="fr-FR" kern="0" dirty="0" err="1">
                <a:solidFill>
                  <a:schemeClr val="tx1">
                    <a:lumMod val="65000"/>
                    <a:lumOff val="35000"/>
                  </a:schemeClr>
                </a:solidFill>
                <a:latin typeface="Times New Roman" pitchFamily="18"/>
                <a:cs typeface="Arial" pitchFamily="34"/>
              </a:rPr>
              <a:t>measured</a:t>
            </a:r>
            <a:r>
              <a:rPr lang="fr-FR" kern="0" dirty="0">
                <a:solidFill>
                  <a:schemeClr val="tx1">
                    <a:lumMod val="65000"/>
                    <a:lumOff val="35000"/>
                  </a:schemeClr>
                </a:solidFill>
                <a:latin typeface="Times New Roman" pitchFamily="18"/>
                <a:cs typeface="Arial" pitchFamily="34"/>
              </a:rPr>
              <a:t> and </a:t>
            </a:r>
            <a:r>
              <a:rPr lang="fr-FR" kern="0" dirty="0" err="1">
                <a:solidFill>
                  <a:schemeClr val="tx1">
                    <a:lumMod val="65000"/>
                    <a:lumOff val="35000"/>
                  </a:schemeClr>
                </a:solidFill>
                <a:latin typeface="Times New Roman" pitchFamily="18"/>
                <a:cs typeface="Arial" pitchFamily="34"/>
              </a:rPr>
              <a:t>monitored</a:t>
            </a:r>
            <a:r>
              <a:rPr lang="fr-FR" kern="0" dirty="0">
                <a:solidFill>
                  <a:schemeClr val="tx1">
                    <a:lumMod val="65000"/>
                    <a:lumOff val="35000"/>
                  </a:schemeClr>
                </a:solidFill>
                <a:latin typeface="Times New Roman" pitchFamily="18"/>
                <a:cs typeface="Arial" pitchFamily="34"/>
              </a:rPr>
              <a:t>, and their </a:t>
            </a:r>
            <a:r>
              <a:rPr lang="fr-FR" kern="0" dirty="0" err="1">
                <a:solidFill>
                  <a:schemeClr val="tx1">
                    <a:lumMod val="65000"/>
                    <a:lumOff val="35000"/>
                  </a:schemeClr>
                </a:solidFill>
                <a:latin typeface="Times New Roman" pitchFamily="18"/>
                <a:cs typeface="Arial" pitchFamily="34"/>
              </a:rPr>
              <a:t>alignment</a:t>
            </a:r>
            <a:r>
              <a:rPr lang="fr-FR" kern="0" dirty="0">
                <a:solidFill>
                  <a:schemeClr val="tx1">
                    <a:lumMod val="65000"/>
                    <a:lumOff val="35000"/>
                  </a:schemeClr>
                </a:solidFill>
                <a:latin typeface="Times New Roman" pitchFamily="18"/>
                <a:cs typeface="Arial" pitchFamily="34"/>
              </a:rPr>
              <a:t> with the global </a:t>
            </a:r>
            <a:r>
              <a:rPr lang="fr-FR" kern="0" dirty="0" err="1">
                <a:solidFill>
                  <a:schemeClr val="tx1">
                    <a:lumMod val="65000"/>
                    <a:lumOff val="35000"/>
                  </a:schemeClr>
                </a:solidFill>
                <a:latin typeface="Times New Roman" pitchFamily="18"/>
                <a:cs typeface="Arial" pitchFamily="34"/>
              </a:rPr>
              <a:t>indicators</a:t>
            </a:r>
            <a:endParaRPr lang="fr-FR" kern="0" dirty="0">
              <a:solidFill>
                <a:schemeClr val="tx1">
                  <a:lumMod val="65000"/>
                  <a:lumOff val="35000"/>
                </a:schemeClr>
              </a:solidFill>
              <a:latin typeface="Times New Roman" pitchFamily="18"/>
              <a:cs typeface="Arial" pitchFamily="34"/>
            </a:endParaRPr>
          </a:p>
          <a:p>
            <a:pPr algn="just" eaLnBrk="1" fontAlgn="auto" hangingPunct="1">
              <a:spcBef>
                <a:spcPts val="0"/>
              </a:spcBef>
              <a:spcAft>
                <a:spcPts val="0"/>
              </a:spcAft>
              <a:buClr>
                <a:schemeClr val="tx2">
                  <a:lumMod val="75000"/>
                </a:schemeClr>
              </a:buClr>
              <a:buSzPct val="75000"/>
              <a:defRPr sz="1800" b="0" i="0" u="none" strike="noStrike" kern="0" cap="none" spc="0" baseline="0">
                <a:solidFill>
                  <a:srgbClr val="000000"/>
                </a:solidFill>
                <a:uFillTx/>
              </a:defRPr>
            </a:pPr>
            <a:endParaRPr lang="fr-FR" sz="2000" kern="0" dirty="0">
              <a:solidFill>
                <a:schemeClr val="tx1">
                  <a:lumMod val="65000"/>
                  <a:lumOff val="35000"/>
                </a:schemeClr>
              </a:solidFill>
              <a:latin typeface="Times New Roman" pitchFamily="18"/>
              <a:cs typeface="Arial" pitchFamily="34"/>
            </a:endParaRPr>
          </a:p>
        </p:txBody>
      </p:sp>
      <p:sp>
        <p:nvSpPr>
          <p:cNvPr id="8" name="Rectangle 17">
            <a:extLst>
              <a:ext uri="{FF2B5EF4-FFF2-40B4-BE49-F238E27FC236}">
                <a16:creationId xmlns:a16="http://schemas.microsoft.com/office/drawing/2014/main" id="{3EF11786-1292-4C8C-ABB9-2256C1CD4E52}"/>
              </a:ext>
            </a:extLst>
          </p:cNvPr>
          <p:cNvSpPr>
            <a:spLocks noChangeArrowheads="1"/>
          </p:cNvSpPr>
          <p:nvPr/>
        </p:nvSpPr>
        <p:spPr bwMode="auto">
          <a:xfrm>
            <a:off x="684213" y="882650"/>
            <a:ext cx="2181225" cy="338138"/>
          </a:xfrm>
          <a:prstGeom prst="rect">
            <a:avLst/>
          </a:prstGeom>
          <a:solidFill>
            <a:srgbClr val="FFFFFF"/>
          </a:solidFill>
          <a:ln w="9525">
            <a:noFill/>
            <a:miter lim="800000"/>
            <a:headEnd/>
            <a:tailEnd/>
          </a:ln>
        </p:spPr>
        <p:txBody>
          <a:bodyPr lIns="0" tIns="0" rIns="0" bIns="0" anchor="ctr" anchorCtr="1"/>
          <a:lstStyle/>
          <a:p>
            <a:pPr algn="ctr" eaLnBrk="1" hangingPunct="1">
              <a:defRPr/>
            </a:pPr>
            <a:r>
              <a:rPr lang="fr-FR" sz="2200" b="1" kern="0" dirty="0">
                <a:solidFill>
                  <a:srgbClr val="003366"/>
                </a:solidFill>
                <a:latin typeface="Times" pitchFamily="18" charset="0"/>
                <a:cs typeface="Times" pitchFamily="18" charset="0"/>
              </a:rPr>
              <a:t>Objectives</a:t>
            </a:r>
          </a:p>
        </p:txBody>
      </p:sp>
      <p:sp>
        <p:nvSpPr>
          <p:cNvPr id="9" name="Rectangle 40">
            <a:extLst>
              <a:ext uri="{FF2B5EF4-FFF2-40B4-BE49-F238E27FC236}">
                <a16:creationId xmlns:a16="http://schemas.microsoft.com/office/drawing/2014/main" id="{F8811F26-B9AC-469A-84FA-E228EA2FACCC}"/>
              </a:ext>
            </a:extLst>
          </p:cNvPr>
          <p:cNvSpPr/>
          <p:nvPr/>
        </p:nvSpPr>
        <p:spPr>
          <a:xfrm>
            <a:off x="508000" y="2636838"/>
            <a:ext cx="8243888" cy="1584325"/>
          </a:xfrm>
          <a:prstGeom prst="rect">
            <a:avLst/>
          </a:prstGeom>
          <a:noFill/>
          <a:ln w="28575">
            <a:solidFill>
              <a:schemeClr val="accent1">
                <a:lumMod val="60000"/>
                <a:lumOff val="40000"/>
              </a:schemeClr>
            </a:solidFill>
            <a:prstDash val="solid"/>
          </a:ln>
        </p:spPr>
        <p:txBody>
          <a:bodyPr lIns="180000" tIns="180000" rIns="180000" bIns="71999" anchorCtr="1"/>
          <a:lstStyle/>
          <a:p>
            <a:pPr marL="285750" indent="-285750" algn="just" eaLnBrk="1" fontAlgn="auto" hangingPunct="1">
              <a:spcBef>
                <a:spcPts val="0"/>
              </a:spcBef>
              <a:spcAft>
                <a:spcPts val="0"/>
              </a:spcAft>
              <a:buClr>
                <a:schemeClr val="tx2">
                  <a:lumMod val="75000"/>
                </a:schemeClr>
              </a:buClr>
              <a:buSzPct val="75000"/>
              <a:buFont typeface="Wingdings" panose="05000000000000000000" pitchFamily="2" charset="2"/>
              <a:buChar char="§"/>
              <a:tabLst>
                <a:tab pos="0" algn="l"/>
              </a:tabLst>
              <a:defRPr sz="1800" b="0" i="0" u="none" strike="noStrike" kern="0" cap="none" spc="0" baseline="0">
                <a:solidFill>
                  <a:srgbClr val="000000"/>
                </a:solidFill>
                <a:uFillTx/>
              </a:defRPr>
            </a:pPr>
            <a:r>
              <a:rPr lang="fr-FR" kern="0" dirty="0" err="1">
                <a:solidFill>
                  <a:schemeClr val="tx1">
                    <a:lumMod val="65000"/>
                    <a:lumOff val="35000"/>
                  </a:schemeClr>
                </a:solidFill>
                <a:latin typeface="Times New Roman" pitchFamily="18"/>
                <a:cs typeface="Arial" pitchFamily="34"/>
              </a:rPr>
              <a:t>Participatory</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process</a:t>
            </a:r>
            <a:endParaRPr lang="fr-FR" kern="0" dirty="0">
              <a:solidFill>
                <a:schemeClr val="tx1">
                  <a:lumMod val="65000"/>
                  <a:lumOff val="35000"/>
                </a:schemeClr>
              </a:solidFill>
              <a:latin typeface="Times New Roman" pitchFamily="18"/>
              <a:cs typeface="Arial" pitchFamily="34"/>
            </a:endParaRPr>
          </a:p>
          <a:p>
            <a:pPr marL="285750" indent="-285750" algn="just" eaLnBrk="1" fontAlgn="auto" hangingPunct="1">
              <a:spcBef>
                <a:spcPts val="0"/>
              </a:spcBef>
              <a:spcAft>
                <a:spcPts val="0"/>
              </a:spcAft>
              <a:buClr>
                <a:schemeClr val="tx2">
                  <a:lumMod val="75000"/>
                </a:schemeClr>
              </a:buClr>
              <a:buSzPct val="75000"/>
              <a:buFont typeface="Wingdings" panose="05000000000000000000" pitchFamily="2" charset="2"/>
              <a:buChar char="§"/>
              <a:tabLst>
                <a:tab pos="0" algn="l"/>
              </a:tabLst>
              <a:defRPr sz="1800" b="0" i="0" u="none" strike="noStrike" kern="0" cap="none" spc="0" baseline="0">
                <a:solidFill>
                  <a:srgbClr val="000000"/>
                </a:solidFill>
                <a:uFillTx/>
              </a:defRPr>
            </a:pPr>
            <a:r>
              <a:rPr lang="fr-FR" kern="0" dirty="0">
                <a:solidFill>
                  <a:schemeClr val="tx1">
                    <a:lumMod val="65000"/>
                    <a:lumOff val="35000"/>
                  </a:schemeClr>
                </a:solidFill>
                <a:latin typeface="Times New Roman" pitchFamily="18"/>
                <a:cs typeface="Arial" pitchFamily="34"/>
              </a:rPr>
              <a:t>Building on the </a:t>
            </a:r>
            <a:r>
              <a:rPr lang="fr-FR" kern="0" dirty="0" err="1">
                <a:solidFill>
                  <a:schemeClr val="tx1">
                    <a:lumMod val="65000"/>
                    <a:lumOff val="35000"/>
                  </a:schemeClr>
                </a:solidFill>
                <a:latin typeface="Times New Roman" pitchFamily="18"/>
                <a:cs typeface="Arial" pitchFamily="34"/>
              </a:rPr>
              <a:t>results</a:t>
            </a:r>
            <a:r>
              <a:rPr lang="fr-FR" kern="0" dirty="0">
                <a:solidFill>
                  <a:schemeClr val="tx1">
                    <a:lumMod val="65000"/>
                    <a:lumOff val="35000"/>
                  </a:schemeClr>
                </a:solidFill>
                <a:latin typeface="Times New Roman" pitchFamily="18"/>
                <a:cs typeface="Arial" pitchFamily="34"/>
              </a:rPr>
              <a:t> of phase 1 and the global </a:t>
            </a:r>
            <a:r>
              <a:rPr lang="fr-FR" kern="0" dirty="0" err="1">
                <a:solidFill>
                  <a:schemeClr val="tx1">
                    <a:lumMod val="65000"/>
                    <a:lumOff val="35000"/>
                  </a:schemeClr>
                </a:solidFill>
                <a:latin typeface="Times New Roman" pitchFamily="18"/>
                <a:cs typeface="Arial" pitchFamily="34"/>
              </a:rPr>
              <a:t>indicators</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adopted</a:t>
            </a:r>
            <a:r>
              <a:rPr lang="fr-FR" kern="0" dirty="0">
                <a:solidFill>
                  <a:schemeClr val="tx1">
                    <a:lumMod val="65000"/>
                    <a:lumOff val="35000"/>
                  </a:schemeClr>
                </a:solidFill>
                <a:latin typeface="Times New Roman" pitchFamily="18"/>
                <a:cs typeface="Arial" pitchFamily="34"/>
              </a:rPr>
              <a:t> in 2016</a:t>
            </a:r>
          </a:p>
          <a:p>
            <a:pPr marL="285750" indent="-285750" algn="just" eaLnBrk="1" fontAlgn="auto" hangingPunct="1">
              <a:spcBef>
                <a:spcPts val="0"/>
              </a:spcBef>
              <a:spcAft>
                <a:spcPts val="0"/>
              </a:spcAft>
              <a:buClr>
                <a:schemeClr val="tx2">
                  <a:lumMod val="75000"/>
                </a:schemeClr>
              </a:buClr>
              <a:buSzPct val="75000"/>
              <a:buFont typeface="Wingdings" panose="05000000000000000000" pitchFamily="2" charset="2"/>
              <a:buChar char="§"/>
              <a:tabLst>
                <a:tab pos="0" algn="l"/>
              </a:tabLst>
              <a:defRPr sz="1800" b="0" i="0" u="none" strike="noStrike" kern="0" cap="none" spc="0" baseline="0">
                <a:solidFill>
                  <a:srgbClr val="000000"/>
                </a:solidFill>
                <a:uFillTx/>
              </a:defRPr>
            </a:pPr>
            <a:r>
              <a:rPr lang="fr-FR" kern="0" dirty="0" err="1">
                <a:solidFill>
                  <a:schemeClr val="tx1">
                    <a:lumMod val="65000"/>
                    <a:lumOff val="35000"/>
                  </a:schemeClr>
                </a:solidFill>
                <a:latin typeface="Times New Roman" pitchFamily="18"/>
                <a:cs typeface="Arial" pitchFamily="34"/>
              </a:rPr>
              <a:t>Enlarging</a:t>
            </a:r>
            <a:r>
              <a:rPr lang="fr-FR" kern="0" dirty="0">
                <a:solidFill>
                  <a:schemeClr val="tx1">
                    <a:lumMod val="65000"/>
                    <a:lumOff val="35000"/>
                  </a:schemeClr>
                </a:solidFill>
                <a:latin typeface="Times New Roman" pitchFamily="18"/>
                <a:cs typeface="Arial" pitchFamily="34"/>
              </a:rPr>
              <a:t> and </a:t>
            </a:r>
            <a:r>
              <a:rPr lang="fr-FR" kern="0" dirty="0" err="1">
                <a:solidFill>
                  <a:schemeClr val="tx1">
                    <a:lumMod val="65000"/>
                    <a:lumOff val="35000"/>
                  </a:schemeClr>
                </a:solidFill>
                <a:latin typeface="Times New Roman" pitchFamily="18"/>
                <a:cs typeface="Arial" pitchFamily="34"/>
              </a:rPr>
              <a:t>strengthening</a:t>
            </a:r>
            <a:r>
              <a:rPr lang="fr-FR" kern="0" dirty="0">
                <a:solidFill>
                  <a:schemeClr val="tx1">
                    <a:lumMod val="65000"/>
                    <a:lumOff val="35000"/>
                  </a:schemeClr>
                </a:solidFill>
                <a:latin typeface="Times New Roman" pitchFamily="18"/>
                <a:cs typeface="Arial" pitchFamily="34"/>
              </a:rPr>
              <a:t> partnership to </a:t>
            </a:r>
            <a:r>
              <a:rPr lang="fr-FR" kern="0" dirty="0" err="1">
                <a:solidFill>
                  <a:schemeClr val="tx1">
                    <a:lumMod val="65000"/>
                    <a:lumOff val="35000"/>
                  </a:schemeClr>
                </a:solidFill>
                <a:latin typeface="Times New Roman" pitchFamily="18"/>
                <a:cs typeface="Arial" pitchFamily="34"/>
              </a:rPr>
              <a:t>others</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namely</a:t>
            </a:r>
            <a:r>
              <a:rPr lang="fr-FR" kern="0" dirty="0">
                <a:solidFill>
                  <a:schemeClr val="tx1">
                    <a:lumMod val="65000"/>
                    <a:lumOff val="35000"/>
                  </a:schemeClr>
                </a:solidFill>
                <a:latin typeface="Times New Roman" pitchFamily="18"/>
                <a:cs typeface="Arial" pitchFamily="34"/>
              </a:rPr>
              <a:t> the National </a:t>
            </a:r>
            <a:r>
              <a:rPr lang="fr-FR" kern="0" dirty="0" err="1">
                <a:solidFill>
                  <a:schemeClr val="tx1">
                    <a:lumMod val="65000"/>
                    <a:lumOff val="35000"/>
                  </a:schemeClr>
                </a:solidFill>
                <a:latin typeface="Times New Roman" pitchFamily="18"/>
                <a:cs typeface="Arial" pitchFamily="34"/>
              </a:rPr>
              <a:t>statistics</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institute</a:t>
            </a:r>
            <a:r>
              <a:rPr lang="fr-FR" kern="0" dirty="0">
                <a:solidFill>
                  <a:schemeClr val="tx1">
                    <a:lumMod val="65000"/>
                    <a:lumOff val="35000"/>
                  </a:schemeClr>
                </a:solidFill>
                <a:latin typeface="Times New Roman" pitchFamily="18"/>
                <a:cs typeface="Arial" pitchFamily="34"/>
              </a:rPr>
              <a:t>, the Ministry of </a:t>
            </a:r>
            <a:r>
              <a:rPr lang="fr-FR" kern="0" dirty="0" err="1">
                <a:solidFill>
                  <a:schemeClr val="tx1">
                    <a:lumMod val="65000"/>
                    <a:lumOff val="35000"/>
                  </a:schemeClr>
                </a:solidFill>
                <a:latin typeface="Times New Roman" pitchFamily="18"/>
                <a:cs typeface="Arial" pitchFamily="34"/>
              </a:rPr>
              <a:t>investment</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development</a:t>
            </a:r>
            <a:r>
              <a:rPr lang="fr-FR" kern="0" dirty="0">
                <a:solidFill>
                  <a:schemeClr val="tx1">
                    <a:lumMod val="65000"/>
                    <a:lumOff val="35000"/>
                  </a:schemeClr>
                </a:solidFill>
                <a:latin typeface="Times New Roman" pitchFamily="18"/>
                <a:cs typeface="Arial" pitchFamily="34"/>
              </a:rPr>
              <a:t> and international </a:t>
            </a:r>
            <a:r>
              <a:rPr lang="fr-FR" kern="0" dirty="0" err="1">
                <a:solidFill>
                  <a:schemeClr val="tx1">
                    <a:lumMod val="65000"/>
                    <a:lumOff val="35000"/>
                  </a:schemeClr>
                </a:solidFill>
                <a:latin typeface="Times New Roman" pitchFamily="18"/>
                <a:cs typeface="Arial" pitchFamily="34"/>
              </a:rPr>
              <a:t>cooperation</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Parliament</a:t>
            </a:r>
            <a:endParaRPr lang="fr-FR" kern="0" dirty="0">
              <a:solidFill>
                <a:schemeClr val="tx1">
                  <a:lumMod val="65000"/>
                  <a:lumOff val="35000"/>
                </a:schemeClr>
              </a:solidFill>
              <a:latin typeface="Times New Roman" pitchFamily="18"/>
              <a:cs typeface="Arial" pitchFamily="34"/>
            </a:endParaRPr>
          </a:p>
          <a:p>
            <a:pPr algn="just" eaLnBrk="1" fontAlgn="auto" hangingPunct="1">
              <a:spcBef>
                <a:spcPts val="0"/>
              </a:spcBef>
              <a:spcAft>
                <a:spcPts val="0"/>
              </a:spcAft>
              <a:buClr>
                <a:schemeClr val="tx2">
                  <a:lumMod val="75000"/>
                </a:schemeClr>
              </a:buClr>
              <a:buSzPct val="75000"/>
              <a:defRPr sz="1800" b="0" i="0" u="none" strike="noStrike" kern="0" cap="none" spc="0" baseline="0">
                <a:solidFill>
                  <a:srgbClr val="000000"/>
                </a:solidFill>
                <a:uFillTx/>
              </a:defRPr>
            </a:pPr>
            <a:endParaRPr lang="fr-FR" kern="0" dirty="0">
              <a:solidFill>
                <a:schemeClr val="tx1">
                  <a:lumMod val="65000"/>
                  <a:lumOff val="35000"/>
                </a:schemeClr>
              </a:solidFill>
              <a:latin typeface="Times New Roman" pitchFamily="18"/>
              <a:cs typeface="Arial" pitchFamily="34"/>
            </a:endParaRPr>
          </a:p>
          <a:p>
            <a:pPr algn="just" eaLnBrk="1" fontAlgn="auto" hangingPunct="1">
              <a:spcBef>
                <a:spcPts val="0"/>
              </a:spcBef>
              <a:spcAft>
                <a:spcPts val="0"/>
              </a:spcAft>
              <a:buClr>
                <a:schemeClr val="tx2">
                  <a:lumMod val="75000"/>
                </a:schemeClr>
              </a:buClr>
              <a:buSzPct val="75000"/>
              <a:defRPr sz="1800" b="0" i="0" u="none" strike="noStrike" kern="0" cap="none" spc="0" baseline="0">
                <a:solidFill>
                  <a:srgbClr val="000000"/>
                </a:solidFill>
                <a:uFillTx/>
              </a:defRPr>
            </a:pPr>
            <a:r>
              <a:rPr lang="fr-FR" kern="0" dirty="0">
                <a:solidFill>
                  <a:schemeClr val="tx1">
                    <a:lumMod val="65000"/>
                    <a:lumOff val="35000"/>
                  </a:schemeClr>
                </a:solidFill>
                <a:latin typeface="Times New Roman" pitchFamily="18"/>
                <a:cs typeface="Arial" pitchFamily="34"/>
              </a:rPr>
              <a:t>  </a:t>
            </a:r>
            <a:endParaRPr lang="fr-FR" sz="2000" kern="0" dirty="0">
              <a:solidFill>
                <a:schemeClr val="tx1">
                  <a:lumMod val="65000"/>
                  <a:lumOff val="35000"/>
                </a:schemeClr>
              </a:solidFill>
              <a:latin typeface="Times New Roman"/>
              <a:cs typeface="+mn-cs"/>
            </a:endParaRPr>
          </a:p>
        </p:txBody>
      </p:sp>
      <p:sp>
        <p:nvSpPr>
          <p:cNvPr id="12" name="Rectangle 17">
            <a:extLst>
              <a:ext uri="{FF2B5EF4-FFF2-40B4-BE49-F238E27FC236}">
                <a16:creationId xmlns:a16="http://schemas.microsoft.com/office/drawing/2014/main" id="{44233E15-1DB9-45F8-828F-74883C184F27}"/>
              </a:ext>
            </a:extLst>
          </p:cNvPr>
          <p:cNvSpPr>
            <a:spLocks noChangeArrowheads="1"/>
          </p:cNvSpPr>
          <p:nvPr/>
        </p:nvSpPr>
        <p:spPr bwMode="auto">
          <a:xfrm>
            <a:off x="684213" y="2466975"/>
            <a:ext cx="2181225" cy="338138"/>
          </a:xfrm>
          <a:prstGeom prst="rect">
            <a:avLst/>
          </a:prstGeom>
          <a:solidFill>
            <a:srgbClr val="FFFFFF"/>
          </a:solidFill>
          <a:ln w="9525">
            <a:noFill/>
            <a:miter lim="800000"/>
            <a:headEnd/>
            <a:tailEnd/>
          </a:ln>
        </p:spPr>
        <p:txBody>
          <a:bodyPr lIns="0" tIns="0" rIns="0" bIns="0" anchor="ctr" anchorCtr="1"/>
          <a:lstStyle/>
          <a:p>
            <a:pPr algn="ctr" eaLnBrk="1" hangingPunct="1">
              <a:defRPr/>
            </a:pPr>
            <a:r>
              <a:rPr lang="fr-FR" sz="2400" b="1" kern="0" dirty="0" err="1">
                <a:solidFill>
                  <a:srgbClr val="003366"/>
                </a:solidFill>
                <a:latin typeface="Garamond" pitchFamily="18" charset="0"/>
                <a:cs typeface="+mn-cs"/>
              </a:rPr>
              <a:t>Methodology</a:t>
            </a:r>
            <a:endParaRPr lang="fr-FR" sz="2000" b="1" kern="0" dirty="0">
              <a:solidFill>
                <a:srgbClr val="003366"/>
              </a:solidFill>
              <a:latin typeface="Garamond" pitchFamily="18" charset="0"/>
              <a:cs typeface="+mn-cs"/>
            </a:endParaRPr>
          </a:p>
        </p:txBody>
      </p:sp>
      <p:sp>
        <p:nvSpPr>
          <p:cNvPr id="11" name="Rectangle 40">
            <a:extLst>
              <a:ext uri="{FF2B5EF4-FFF2-40B4-BE49-F238E27FC236}">
                <a16:creationId xmlns:a16="http://schemas.microsoft.com/office/drawing/2014/main" id="{5888D1AF-86A4-4CB1-9209-449D72BAB79C}"/>
              </a:ext>
            </a:extLst>
          </p:cNvPr>
          <p:cNvSpPr/>
          <p:nvPr/>
        </p:nvSpPr>
        <p:spPr>
          <a:xfrm>
            <a:off x="523875" y="4608513"/>
            <a:ext cx="8243888" cy="611187"/>
          </a:xfrm>
          <a:prstGeom prst="rect">
            <a:avLst/>
          </a:prstGeom>
          <a:noFill/>
          <a:ln w="28575">
            <a:solidFill>
              <a:schemeClr val="accent1">
                <a:lumMod val="60000"/>
                <a:lumOff val="40000"/>
              </a:schemeClr>
            </a:solidFill>
            <a:prstDash val="solid"/>
          </a:ln>
        </p:spPr>
        <p:txBody>
          <a:bodyPr lIns="180000" tIns="180000" rIns="180000" bIns="71999" anchorCtr="1"/>
          <a:lstStyle/>
          <a:p>
            <a:pPr marL="285750" lvl="1" indent="-285750" defTabSz="808038" eaLnBrk="1" fontAlgn="auto" hangingPunct="1">
              <a:spcBef>
                <a:spcPts val="0"/>
              </a:spcBef>
              <a:spcAft>
                <a:spcPts val="0"/>
              </a:spcAft>
              <a:buClr>
                <a:schemeClr val="tx2">
                  <a:lumMod val="75000"/>
                </a:schemeClr>
              </a:buClr>
              <a:buSzPct val="75000"/>
              <a:buFont typeface="Arial" panose="020B0604020202020204" pitchFamily="34" charset="0"/>
              <a:buChar char="•"/>
              <a:tabLst>
                <a:tab pos="0" algn="l"/>
              </a:tabLst>
              <a:defRPr sz="1800" b="0" i="0" u="none" strike="noStrike" kern="0" cap="none" spc="0" baseline="0">
                <a:solidFill>
                  <a:srgbClr val="000000"/>
                </a:solidFill>
                <a:uFillTx/>
              </a:defRPr>
            </a:pPr>
            <a:r>
              <a:rPr lang="fr-FR" kern="0" dirty="0" err="1">
                <a:solidFill>
                  <a:schemeClr val="tx1">
                    <a:lumMod val="65000"/>
                    <a:lumOff val="35000"/>
                  </a:schemeClr>
                </a:solidFill>
                <a:latin typeface="Times New Roman" pitchFamily="18"/>
                <a:cs typeface="Arial" pitchFamily="34"/>
              </a:rPr>
              <a:t>Number</a:t>
            </a:r>
            <a:r>
              <a:rPr lang="fr-FR" kern="0" dirty="0">
                <a:solidFill>
                  <a:schemeClr val="tx1">
                    <a:lumMod val="65000"/>
                    <a:lumOff val="35000"/>
                  </a:schemeClr>
                </a:solidFill>
                <a:latin typeface="Times New Roman" pitchFamily="18"/>
                <a:cs typeface="Arial" pitchFamily="34"/>
              </a:rPr>
              <a:t> of </a:t>
            </a:r>
            <a:r>
              <a:rPr lang="fr-FR" kern="0" dirty="0" err="1">
                <a:solidFill>
                  <a:schemeClr val="tx1">
                    <a:lumMod val="65000"/>
                    <a:lumOff val="35000"/>
                  </a:schemeClr>
                </a:solidFill>
                <a:latin typeface="Times New Roman" pitchFamily="18"/>
                <a:cs typeface="Arial" pitchFamily="34"/>
              </a:rPr>
              <a:t>indicators</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reduced</a:t>
            </a:r>
            <a:r>
              <a:rPr lang="fr-FR" kern="0" dirty="0">
                <a:solidFill>
                  <a:schemeClr val="tx1">
                    <a:lumMod val="65000"/>
                    <a:lumOff val="35000"/>
                  </a:schemeClr>
                </a:solidFill>
                <a:latin typeface="Times New Roman" pitchFamily="18"/>
                <a:cs typeface="Arial" pitchFamily="34"/>
              </a:rPr>
              <a:t> to 34</a:t>
            </a:r>
          </a:p>
          <a:p>
            <a:pPr algn="just" eaLnBrk="1" fontAlgn="auto" hangingPunct="1">
              <a:spcBef>
                <a:spcPts val="0"/>
              </a:spcBef>
              <a:spcAft>
                <a:spcPts val="0"/>
              </a:spcAft>
              <a:buClr>
                <a:schemeClr val="tx2">
                  <a:lumMod val="75000"/>
                </a:schemeClr>
              </a:buClr>
              <a:buSzPct val="75000"/>
              <a:defRPr sz="1800" b="0" i="0" u="none" strike="noStrike" kern="0" cap="none" spc="0" baseline="0">
                <a:solidFill>
                  <a:srgbClr val="000000"/>
                </a:solidFill>
                <a:uFillTx/>
              </a:defRPr>
            </a:pPr>
            <a:endParaRPr lang="fr-FR" kern="0" dirty="0">
              <a:solidFill>
                <a:schemeClr val="tx1">
                  <a:lumMod val="65000"/>
                  <a:lumOff val="35000"/>
                </a:schemeClr>
              </a:solidFill>
              <a:latin typeface="Times New Roman" pitchFamily="18"/>
              <a:cs typeface="Arial" pitchFamily="34"/>
            </a:endParaRPr>
          </a:p>
          <a:p>
            <a:pPr algn="just" eaLnBrk="1" fontAlgn="auto" hangingPunct="1">
              <a:spcBef>
                <a:spcPts val="0"/>
              </a:spcBef>
              <a:spcAft>
                <a:spcPts val="0"/>
              </a:spcAft>
              <a:buClr>
                <a:schemeClr val="tx2">
                  <a:lumMod val="75000"/>
                </a:schemeClr>
              </a:buClr>
              <a:buSzPct val="75000"/>
              <a:defRPr sz="1800" b="0" i="0" u="none" strike="noStrike" kern="0" cap="none" spc="0" baseline="0">
                <a:solidFill>
                  <a:srgbClr val="000000"/>
                </a:solidFill>
                <a:uFillTx/>
              </a:defRPr>
            </a:pPr>
            <a:r>
              <a:rPr lang="fr-FR" kern="0" dirty="0">
                <a:solidFill>
                  <a:schemeClr val="tx1">
                    <a:lumMod val="65000"/>
                    <a:lumOff val="35000"/>
                  </a:schemeClr>
                </a:solidFill>
                <a:latin typeface="Times New Roman" pitchFamily="18"/>
                <a:cs typeface="Arial" pitchFamily="34"/>
              </a:rPr>
              <a:t>  </a:t>
            </a:r>
            <a:endParaRPr lang="fr-FR" sz="2000" kern="0" dirty="0">
              <a:solidFill>
                <a:schemeClr val="tx1">
                  <a:lumMod val="65000"/>
                  <a:lumOff val="35000"/>
                </a:schemeClr>
              </a:solidFill>
              <a:latin typeface="Times New Roman"/>
              <a:cs typeface="+mn-cs"/>
            </a:endParaRPr>
          </a:p>
        </p:txBody>
      </p:sp>
      <p:sp>
        <p:nvSpPr>
          <p:cNvPr id="13" name="Rectangle 17">
            <a:extLst>
              <a:ext uri="{FF2B5EF4-FFF2-40B4-BE49-F238E27FC236}">
                <a16:creationId xmlns:a16="http://schemas.microsoft.com/office/drawing/2014/main" id="{CAE321A7-D506-4173-AAED-FA4BDDA088E6}"/>
              </a:ext>
            </a:extLst>
          </p:cNvPr>
          <p:cNvSpPr>
            <a:spLocks noChangeArrowheads="1"/>
          </p:cNvSpPr>
          <p:nvPr/>
        </p:nvSpPr>
        <p:spPr bwMode="auto">
          <a:xfrm>
            <a:off x="700088" y="4440238"/>
            <a:ext cx="2181225" cy="338137"/>
          </a:xfrm>
          <a:prstGeom prst="rect">
            <a:avLst/>
          </a:prstGeom>
          <a:solidFill>
            <a:srgbClr val="FFFFFF"/>
          </a:solidFill>
          <a:ln w="9525">
            <a:noFill/>
            <a:miter lim="800000"/>
            <a:headEnd/>
            <a:tailEnd/>
          </a:ln>
        </p:spPr>
        <p:txBody>
          <a:bodyPr lIns="0" tIns="0" rIns="0" bIns="0" anchor="ctr" anchorCtr="1"/>
          <a:lstStyle/>
          <a:p>
            <a:pPr algn="ctr" eaLnBrk="1" hangingPunct="1">
              <a:defRPr/>
            </a:pPr>
            <a:r>
              <a:rPr lang="fr-FR" sz="2400" b="1" kern="0" dirty="0" err="1">
                <a:solidFill>
                  <a:srgbClr val="003366"/>
                </a:solidFill>
                <a:latin typeface="Garamond" pitchFamily="18" charset="0"/>
                <a:cs typeface="+mn-cs"/>
              </a:rPr>
              <a:t>Results</a:t>
            </a:r>
            <a:endParaRPr lang="fr-FR" sz="2000" b="1" kern="0" dirty="0">
              <a:solidFill>
                <a:srgbClr val="003366"/>
              </a:solidFill>
              <a:latin typeface="Garamond" pitchFamily="18" charset="0"/>
              <a:cs typeface="+mn-cs"/>
            </a:endParaRPr>
          </a:p>
        </p:txBody>
      </p:sp>
      <p:pic>
        <p:nvPicPr>
          <p:cNvPr id="16" name="Picture 2">
            <a:extLst>
              <a:ext uri="{FF2B5EF4-FFF2-40B4-BE49-F238E27FC236}">
                <a16:creationId xmlns:a16="http://schemas.microsoft.com/office/drawing/2014/main" id="{F3581FFE-B72A-41F1-BAE1-EBB547D891F0}"/>
              </a:ext>
            </a:extLst>
          </p:cNvPr>
          <p:cNvPicPr>
            <a:picLocks noChangeAspect="1" noChangeArrowheads="1"/>
          </p:cNvPicPr>
          <p:nvPr/>
        </p:nvPicPr>
        <p:blipFill>
          <a:blip r:embed="rId3" cstate="print"/>
          <a:srcRect/>
          <a:stretch>
            <a:fillRect/>
          </a:stretch>
        </p:blipFill>
        <p:spPr bwMode="auto">
          <a:xfrm>
            <a:off x="1042988" y="5432425"/>
            <a:ext cx="1638300" cy="1084263"/>
          </a:xfrm>
          <a:prstGeom prst="rect">
            <a:avLst/>
          </a:prstGeom>
          <a:ln>
            <a:noFill/>
          </a:ln>
          <a:effectLst>
            <a:outerShdw blurRad="292100" dist="139700" dir="2700000" algn="tl" rotWithShape="0">
              <a:srgbClr val="333333">
                <a:alpha val="65000"/>
              </a:srgbClr>
            </a:outerShdw>
          </a:effectLst>
        </p:spPr>
      </p:pic>
      <p:pic>
        <p:nvPicPr>
          <p:cNvPr id="17" name="Picture 7">
            <a:extLst>
              <a:ext uri="{FF2B5EF4-FFF2-40B4-BE49-F238E27FC236}">
                <a16:creationId xmlns:a16="http://schemas.microsoft.com/office/drawing/2014/main" id="{C47B9782-A278-4C8E-BDF8-1F08EBF3859F}"/>
              </a:ext>
            </a:extLst>
          </p:cNvPr>
          <p:cNvPicPr>
            <a:picLocks noChangeAspect="1" noChangeArrowheads="1"/>
          </p:cNvPicPr>
          <p:nvPr/>
        </p:nvPicPr>
        <p:blipFill>
          <a:blip r:embed="rId4" cstate="print"/>
          <a:srcRect/>
          <a:stretch>
            <a:fillRect/>
          </a:stretch>
        </p:blipFill>
        <p:spPr bwMode="auto">
          <a:xfrm>
            <a:off x="6269038" y="5389563"/>
            <a:ext cx="1703387" cy="1127125"/>
          </a:xfrm>
          <a:prstGeom prst="rect">
            <a:avLst/>
          </a:prstGeom>
          <a:ln>
            <a:noFill/>
          </a:ln>
          <a:effectLst>
            <a:outerShdw blurRad="292100" dist="139700" dir="2700000" algn="tl" rotWithShape="0">
              <a:srgbClr val="333333">
                <a:alpha val="65000"/>
              </a:srgbClr>
            </a:outerShdw>
          </a:effectLst>
        </p:spPr>
      </p:pic>
      <p:pic>
        <p:nvPicPr>
          <p:cNvPr id="23564" name="Image 1"/>
          <p:cNvPicPr>
            <a:picLocks noChangeAspect="1" noChangeArrowheads="1"/>
          </p:cNvPicPr>
          <p:nvPr/>
        </p:nvPicPr>
        <p:blipFill>
          <a:blip r:embed="rId5" cstate="print"/>
          <a:srcRect/>
          <a:stretch>
            <a:fillRect/>
          </a:stretch>
        </p:blipFill>
        <p:spPr bwMode="auto">
          <a:xfrm>
            <a:off x="3546475" y="5272088"/>
            <a:ext cx="2051050" cy="1470025"/>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3"/>
          <p:cNvSpPr txBox="1">
            <a:spLocks noChangeArrowheads="1"/>
          </p:cNvSpPr>
          <p:nvPr/>
        </p:nvSpPr>
        <p:spPr bwMode="auto">
          <a:xfrm>
            <a:off x="8783638" y="6742113"/>
            <a:ext cx="360362" cy="107950"/>
          </a:xfrm>
          <a:prstGeom prst="rect">
            <a:avLst/>
          </a:prstGeom>
          <a:noFill/>
          <a:ln w="9525">
            <a:noFill/>
            <a:miter lim="800000"/>
            <a:headEnd/>
            <a:tailEnd/>
          </a:ln>
        </p:spPr>
        <p:txBody>
          <a:bodyPr lIns="0" tIns="0" rIns="0" bIns="0" anchor="b"/>
          <a:lstStyle/>
          <a:p>
            <a:pPr eaLnBrk="1" hangingPunct="1"/>
            <a:r>
              <a:rPr lang="fr-FR" altLang="fr-FR" sz="900" b="1">
                <a:solidFill>
                  <a:srgbClr val="FFFFFF"/>
                </a:solidFill>
                <a:latin typeface="Times New Roman" pitchFamily="18" charset="0"/>
              </a:rPr>
              <a:t>6</a:t>
            </a:r>
          </a:p>
        </p:txBody>
      </p:sp>
      <p:sp>
        <p:nvSpPr>
          <p:cNvPr id="50" name="Rectangle 39">
            <a:extLst>
              <a:ext uri="{FF2B5EF4-FFF2-40B4-BE49-F238E27FC236}">
                <a16:creationId xmlns:a16="http://schemas.microsoft.com/office/drawing/2014/main" id="{524D3601-F9AF-49F1-91E9-89F90F4B6058}"/>
              </a:ext>
            </a:extLst>
          </p:cNvPr>
          <p:cNvSpPr/>
          <p:nvPr/>
        </p:nvSpPr>
        <p:spPr bwMode="auto">
          <a:xfrm>
            <a:off x="6496050" y="5732463"/>
            <a:ext cx="1404938" cy="206375"/>
          </a:xfrm>
          <a:prstGeom prst="rect">
            <a:avLst/>
          </a:prstGeom>
          <a:solidFill>
            <a:srgbClr val="FFFFFF"/>
          </a:solidFill>
          <a:ln>
            <a:noFill/>
            <a:prstDash val="solid"/>
          </a:ln>
        </p:spPr>
        <p:txBody>
          <a:bodyPr lIns="0" tIns="0" rIns="0" bIns="0"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fr-FR" sz="1400" b="1" kern="0" dirty="0">
              <a:solidFill>
                <a:srgbClr val="003366"/>
              </a:solidFill>
              <a:latin typeface="Garamond" pitchFamily="18" charset="0"/>
              <a:cs typeface="+mn-cs"/>
            </a:endParaRPr>
          </a:p>
        </p:txBody>
      </p:sp>
      <p:sp>
        <p:nvSpPr>
          <p:cNvPr id="31" name="ZoneTexte 30">
            <a:extLst>
              <a:ext uri="{FF2B5EF4-FFF2-40B4-BE49-F238E27FC236}">
                <a16:creationId xmlns:a16="http://schemas.microsoft.com/office/drawing/2014/main" id="{FEAEABB4-C642-4630-AFEC-F63369ADE390}"/>
              </a:ext>
            </a:extLst>
          </p:cNvPr>
          <p:cNvSpPr txBox="1"/>
          <p:nvPr/>
        </p:nvSpPr>
        <p:spPr>
          <a:xfrm>
            <a:off x="395288" y="830263"/>
            <a:ext cx="6100762" cy="5859462"/>
          </a:xfrm>
          <a:prstGeom prst="rect">
            <a:avLst/>
          </a:prstGeom>
          <a:noFill/>
        </p:spPr>
        <p:txBody>
          <a:bodyPr>
            <a:spAutoFit/>
          </a:bodyPr>
          <a:lstStyle/>
          <a:p>
            <a:pPr algn="ctr" eaLnBrk="1" hangingPunct="1">
              <a:lnSpc>
                <a:spcPct val="150000"/>
              </a:lnSpc>
              <a:defRPr/>
            </a:pPr>
            <a:r>
              <a:rPr lang="fr-FR" b="1" kern="0" dirty="0">
                <a:solidFill>
                  <a:schemeClr val="tx1">
                    <a:lumMod val="65000"/>
                    <a:lumOff val="35000"/>
                  </a:schemeClr>
                </a:solidFill>
                <a:latin typeface="Times New Roman" pitchFamily="18"/>
                <a:cs typeface="Arial" pitchFamily="34"/>
              </a:rPr>
              <a:t>Elaboration of the Tunisia SDG16 Baseline </a:t>
            </a:r>
            <a:r>
              <a:rPr lang="fr-FR" b="1" kern="0" dirty="0" err="1">
                <a:solidFill>
                  <a:schemeClr val="tx1">
                    <a:lumMod val="65000"/>
                    <a:lumOff val="35000"/>
                  </a:schemeClr>
                </a:solidFill>
                <a:latin typeface="Times New Roman" pitchFamily="18"/>
                <a:cs typeface="Arial" pitchFamily="34"/>
              </a:rPr>
              <a:t>study</a:t>
            </a:r>
            <a:endParaRPr lang="fr-FR" b="1" kern="0" dirty="0">
              <a:solidFill>
                <a:schemeClr val="tx1">
                  <a:lumMod val="65000"/>
                  <a:lumOff val="35000"/>
                </a:schemeClr>
              </a:solidFill>
              <a:latin typeface="Times New Roman" pitchFamily="18"/>
              <a:cs typeface="Arial" pitchFamily="34"/>
            </a:endParaRPr>
          </a:p>
          <a:p>
            <a:pPr algn="ctr" eaLnBrk="1" hangingPunct="1">
              <a:lnSpc>
                <a:spcPct val="150000"/>
              </a:lnSpc>
              <a:defRPr/>
            </a:pPr>
            <a:endParaRPr lang="fr-FR" b="1" kern="0" dirty="0">
              <a:solidFill>
                <a:schemeClr val="tx1">
                  <a:lumMod val="65000"/>
                  <a:lumOff val="35000"/>
                </a:schemeClr>
              </a:solidFill>
              <a:latin typeface="Times New Roman" pitchFamily="18"/>
              <a:cs typeface="Arial" pitchFamily="34"/>
            </a:endParaRPr>
          </a:p>
          <a:p>
            <a:pPr algn="just" eaLnBrk="1" hangingPunct="1">
              <a:lnSpc>
                <a:spcPct val="150000"/>
              </a:lnSpc>
              <a:buFont typeface="Wingdings" pitchFamily="2" charset="2"/>
              <a:buChar char="§"/>
              <a:defRPr/>
            </a:pPr>
            <a:r>
              <a:rPr lang="fr-FR" kern="0" dirty="0">
                <a:solidFill>
                  <a:schemeClr val="tx1">
                    <a:lumMod val="65000"/>
                    <a:lumOff val="35000"/>
                  </a:schemeClr>
                </a:solidFill>
                <a:latin typeface="Times New Roman" pitchFamily="18"/>
                <a:cs typeface="Arial" pitchFamily="34"/>
              </a:rPr>
              <a:t>4 main sections:</a:t>
            </a:r>
          </a:p>
          <a:p>
            <a:pPr lvl="1" algn="just" eaLnBrk="1" hangingPunct="1">
              <a:lnSpc>
                <a:spcPct val="150000"/>
              </a:lnSpc>
              <a:buFont typeface="Wingdings" pitchFamily="2" charset="2"/>
              <a:buChar char="§"/>
              <a:defRPr/>
            </a:pPr>
            <a:r>
              <a:rPr lang="fr-FR" kern="0" dirty="0">
                <a:solidFill>
                  <a:schemeClr val="tx1">
                    <a:lumMod val="65000"/>
                    <a:lumOff val="35000"/>
                  </a:schemeClr>
                </a:solidFill>
                <a:latin typeface="Times New Roman" pitchFamily="18"/>
                <a:cs typeface="Arial" pitchFamily="34"/>
              </a:rPr>
              <a:t>Section 1: </a:t>
            </a:r>
            <a:r>
              <a:rPr lang="fr-FR" b="1" kern="0" dirty="0">
                <a:solidFill>
                  <a:schemeClr val="tx1">
                    <a:lumMod val="65000"/>
                    <a:lumOff val="35000"/>
                  </a:schemeClr>
                </a:solidFill>
                <a:latin typeface="Times New Roman" pitchFamily="18"/>
                <a:cs typeface="Arial" pitchFamily="34"/>
              </a:rPr>
              <a:t>Introduction</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explaining</a:t>
            </a:r>
            <a:r>
              <a:rPr lang="fr-FR" kern="0" dirty="0">
                <a:solidFill>
                  <a:schemeClr val="tx1">
                    <a:lumMod val="65000"/>
                    <a:lumOff val="35000"/>
                  </a:schemeClr>
                </a:solidFill>
                <a:latin typeface="Times New Roman" pitchFamily="18"/>
                <a:cs typeface="Arial" pitchFamily="34"/>
              </a:rPr>
              <a:t> the objectives, </a:t>
            </a:r>
            <a:r>
              <a:rPr lang="fr-FR" kern="0" dirty="0" err="1">
                <a:solidFill>
                  <a:schemeClr val="tx1">
                    <a:lumMod val="65000"/>
                    <a:lumOff val="35000"/>
                  </a:schemeClr>
                </a:solidFill>
                <a:latin typeface="Times New Roman" pitchFamily="18"/>
                <a:cs typeface="Arial" pitchFamily="34"/>
              </a:rPr>
              <a:t>methodology</a:t>
            </a:r>
            <a:r>
              <a:rPr lang="fr-FR" kern="0" dirty="0">
                <a:solidFill>
                  <a:schemeClr val="tx1">
                    <a:lumMod val="65000"/>
                    <a:lumOff val="35000"/>
                  </a:schemeClr>
                </a:solidFill>
                <a:latin typeface="Times New Roman" pitchFamily="18"/>
                <a:cs typeface="Arial" pitchFamily="34"/>
              </a:rPr>
              <a:t> and process of </a:t>
            </a:r>
            <a:r>
              <a:rPr lang="fr-FR" kern="0" dirty="0" err="1">
                <a:solidFill>
                  <a:schemeClr val="tx1">
                    <a:lumMod val="65000"/>
                    <a:lumOff val="35000"/>
                  </a:schemeClr>
                </a:solidFill>
                <a:latin typeface="Times New Roman" pitchFamily="18"/>
                <a:cs typeface="Arial" pitchFamily="34"/>
              </a:rPr>
              <a:t>elaboration</a:t>
            </a:r>
            <a:endParaRPr lang="fr-FR" kern="0" dirty="0">
              <a:solidFill>
                <a:schemeClr val="tx1">
                  <a:lumMod val="65000"/>
                  <a:lumOff val="35000"/>
                </a:schemeClr>
              </a:solidFill>
              <a:latin typeface="Times New Roman" pitchFamily="18"/>
              <a:cs typeface="Arial" pitchFamily="34"/>
            </a:endParaRPr>
          </a:p>
          <a:p>
            <a:pPr lvl="1" algn="just" eaLnBrk="1" hangingPunct="1">
              <a:lnSpc>
                <a:spcPct val="150000"/>
              </a:lnSpc>
              <a:buFont typeface="Wingdings" pitchFamily="2" charset="2"/>
              <a:buChar char="§"/>
              <a:defRPr/>
            </a:pPr>
            <a:r>
              <a:rPr lang="fr-FR" kern="0" dirty="0">
                <a:solidFill>
                  <a:schemeClr val="tx1">
                    <a:lumMod val="65000"/>
                    <a:lumOff val="35000"/>
                  </a:schemeClr>
                </a:solidFill>
                <a:latin typeface="Times New Roman" pitchFamily="18"/>
                <a:cs typeface="Arial" pitchFamily="34"/>
              </a:rPr>
              <a:t> Section 2: </a:t>
            </a:r>
            <a:r>
              <a:rPr lang="fr-FR" b="1" kern="0" dirty="0" err="1">
                <a:solidFill>
                  <a:schemeClr val="tx1">
                    <a:lumMod val="65000"/>
                    <a:lumOff val="35000"/>
                  </a:schemeClr>
                </a:solidFill>
                <a:latin typeface="Times New Roman" pitchFamily="18"/>
                <a:cs typeface="Arial" pitchFamily="34"/>
              </a:rPr>
              <a:t>Analysis</a:t>
            </a:r>
            <a:r>
              <a:rPr lang="fr-FR" b="1" kern="0" dirty="0">
                <a:solidFill>
                  <a:schemeClr val="tx1">
                    <a:lumMod val="65000"/>
                    <a:lumOff val="35000"/>
                  </a:schemeClr>
                </a:solidFill>
                <a:latin typeface="Times New Roman" pitchFamily="18"/>
                <a:cs typeface="Arial" pitchFamily="34"/>
              </a:rPr>
              <a:t> of the situation </a:t>
            </a:r>
            <a:r>
              <a:rPr lang="fr-FR" kern="0" dirty="0">
                <a:solidFill>
                  <a:schemeClr val="tx1">
                    <a:lumMod val="65000"/>
                    <a:lumOff val="35000"/>
                  </a:schemeClr>
                </a:solidFill>
                <a:latin typeface="Times New Roman" pitchFamily="18"/>
                <a:cs typeface="Arial" pitchFamily="34"/>
              </a:rPr>
              <a:t>of the goal </a:t>
            </a:r>
            <a:r>
              <a:rPr lang="fr-FR" kern="0" dirty="0" err="1">
                <a:solidFill>
                  <a:schemeClr val="tx1">
                    <a:lumMod val="65000"/>
                    <a:lumOff val="35000"/>
                  </a:schemeClr>
                </a:solidFill>
                <a:latin typeface="Times New Roman" pitchFamily="18"/>
                <a:cs typeface="Arial" pitchFamily="34"/>
              </a:rPr>
              <a:t>following</a:t>
            </a:r>
            <a:r>
              <a:rPr lang="fr-FR" kern="0" dirty="0">
                <a:solidFill>
                  <a:schemeClr val="tx1">
                    <a:lumMod val="65000"/>
                    <a:lumOff val="35000"/>
                  </a:schemeClr>
                </a:solidFill>
                <a:latin typeface="Times New Roman" pitchFamily="18"/>
                <a:cs typeface="Arial" pitchFamily="34"/>
              </a:rPr>
              <a:t> a  </a:t>
            </a:r>
            <a:r>
              <a:rPr lang="fr-FR" kern="0" dirty="0" err="1">
                <a:solidFill>
                  <a:schemeClr val="tx1">
                    <a:lumMod val="65000"/>
                    <a:lumOff val="35000"/>
                  </a:schemeClr>
                </a:solidFill>
                <a:latin typeface="Times New Roman" pitchFamily="18"/>
                <a:cs typeface="Arial" pitchFamily="34"/>
              </a:rPr>
              <a:t>participatory</a:t>
            </a:r>
            <a:r>
              <a:rPr lang="fr-FR" kern="0" dirty="0">
                <a:solidFill>
                  <a:schemeClr val="tx1">
                    <a:lumMod val="65000"/>
                    <a:lumOff val="35000"/>
                  </a:schemeClr>
                </a:solidFill>
                <a:latin typeface="Times New Roman" pitchFamily="18"/>
                <a:cs typeface="Arial" pitchFamily="34"/>
              </a:rPr>
              <a:t> self-</a:t>
            </a:r>
            <a:r>
              <a:rPr lang="fr-FR" kern="0" dirty="0" err="1">
                <a:solidFill>
                  <a:schemeClr val="tx1">
                    <a:lumMod val="65000"/>
                    <a:lumOff val="35000"/>
                  </a:schemeClr>
                </a:solidFill>
                <a:latin typeface="Times New Roman" pitchFamily="18"/>
                <a:cs typeface="Arial" pitchFamily="34"/>
              </a:rPr>
              <a:t>assessment</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conducted</a:t>
            </a:r>
            <a:r>
              <a:rPr lang="fr-FR" kern="0" dirty="0">
                <a:solidFill>
                  <a:schemeClr val="tx1">
                    <a:lumMod val="65000"/>
                    <a:lumOff val="35000"/>
                  </a:schemeClr>
                </a:solidFill>
                <a:latin typeface="Times New Roman" pitchFamily="18"/>
                <a:cs typeface="Arial" pitchFamily="34"/>
              </a:rPr>
              <a:t> by a </a:t>
            </a:r>
            <a:r>
              <a:rPr lang="fr-FR" kern="0" dirty="0" err="1">
                <a:solidFill>
                  <a:schemeClr val="tx1">
                    <a:lumMod val="65000"/>
                    <a:lumOff val="35000"/>
                  </a:schemeClr>
                </a:solidFill>
                <a:latin typeface="Times New Roman" pitchFamily="18"/>
                <a:cs typeface="Arial" pitchFamily="34"/>
              </a:rPr>
              <a:t>technical</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working</a:t>
            </a:r>
            <a:r>
              <a:rPr lang="fr-FR" kern="0" dirty="0">
                <a:solidFill>
                  <a:schemeClr val="tx1">
                    <a:lumMod val="65000"/>
                    <a:lumOff val="35000"/>
                  </a:schemeClr>
                </a:solidFill>
                <a:latin typeface="Times New Roman" pitchFamily="18"/>
                <a:cs typeface="Arial" pitchFamily="34"/>
              </a:rPr>
              <a:t> group </a:t>
            </a:r>
            <a:r>
              <a:rPr lang="fr-FR" kern="0" dirty="0" err="1">
                <a:solidFill>
                  <a:schemeClr val="tx1">
                    <a:lumMod val="65000"/>
                    <a:lumOff val="35000"/>
                  </a:schemeClr>
                </a:solidFill>
                <a:latin typeface="Times New Roman" pitchFamily="18"/>
                <a:cs typeface="Arial" pitchFamily="34"/>
              </a:rPr>
              <a:t>with</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representatives</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from</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Government</a:t>
            </a:r>
            <a:r>
              <a:rPr lang="fr-FR" kern="0" dirty="0">
                <a:solidFill>
                  <a:schemeClr val="tx1">
                    <a:lumMod val="65000"/>
                    <a:lumOff val="35000"/>
                  </a:schemeClr>
                </a:solidFill>
                <a:latin typeface="Times New Roman" pitchFamily="18"/>
                <a:cs typeface="Arial" pitchFamily="34"/>
              </a:rPr>
              <a:t> and civil society</a:t>
            </a:r>
          </a:p>
          <a:p>
            <a:pPr lvl="1" algn="just" eaLnBrk="1" hangingPunct="1">
              <a:lnSpc>
                <a:spcPct val="150000"/>
              </a:lnSpc>
              <a:buFont typeface="Wingdings" pitchFamily="2" charset="2"/>
              <a:buChar char="§"/>
              <a:defRPr/>
            </a:pPr>
            <a:r>
              <a:rPr lang="fr-FR" kern="0" dirty="0">
                <a:solidFill>
                  <a:schemeClr val="tx1">
                    <a:lumMod val="65000"/>
                    <a:lumOff val="35000"/>
                  </a:schemeClr>
                </a:solidFill>
                <a:latin typeface="Times New Roman" pitchFamily="18"/>
                <a:cs typeface="Arial" pitchFamily="34"/>
              </a:rPr>
              <a:t> Section 3: </a:t>
            </a:r>
            <a:r>
              <a:rPr lang="fr-FR" b="1" kern="0" dirty="0" err="1">
                <a:solidFill>
                  <a:schemeClr val="tx1">
                    <a:lumMod val="65000"/>
                    <a:lumOff val="35000"/>
                  </a:schemeClr>
                </a:solidFill>
                <a:latin typeface="Times New Roman" pitchFamily="18"/>
                <a:cs typeface="Arial" pitchFamily="34"/>
              </a:rPr>
              <a:t>Analysis</a:t>
            </a:r>
            <a:r>
              <a:rPr lang="fr-FR" b="1" kern="0" dirty="0">
                <a:solidFill>
                  <a:schemeClr val="tx1">
                    <a:lumMod val="65000"/>
                    <a:lumOff val="35000"/>
                  </a:schemeClr>
                </a:solidFill>
                <a:latin typeface="Times New Roman" pitchFamily="18"/>
                <a:cs typeface="Arial" pitchFamily="34"/>
              </a:rPr>
              <a:t> of the </a:t>
            </a:r>
            <a:r>
              <a:rPr lang="fr-FR" b="1" kern="0" dirty="0" err="1">
                <a:solidFill>
                  <a:schemeClr val="tx1">
                    <a:lumMod val="65000"/>
                    <a:lumOff val="35000"/>
                  </a:schemeClr>
                </a:solidFill>
                <a:latin typeface="Times New Roman" pitchFamily="18"/>
                <a:cs typeface="Arial" pitchFamily="34"/>
              </a:rPr>
              <a:t>means</a:t>
            </a:r>
            <a:r>
              <a:rPr lang="fr-FR" b="1" kern="0" dirty="0">
                <a:solidFill>
                  <a:schemeClr val="tx1">
                    <a:lumMod val="65000"/>
                    <a:lumOff val="35000"/>
                  </a:schemeClr>
                </a:solidFill>
                <a:latin typeface="Times New Roman" pitchFamily="18"/>
                <a:cs typeface="Arial" pitchFamily="34"/>
              </a:rPr>
              <a:t> of </a:t>
            </a:r>
            <a:r>
              <a:rPr lang="fr-FR" b="1" kern="0" dirty="0" err="1">
                <a:solidFill>
                  <a:schemeClr val="tx1">
                    <a:lumMod val="65000"/>
                    <a:lumOff val="35000"/>
                  </a:schemeClr>
                </a:solidFill>
                <a:latin typeface="Times New Roman" pitchFamily="18"/>
                <a:cs typeface="Arial" pitchFamily="34"/>
              </a:rPr>
              <a:t>implementation</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namely</a:t>
            </a:r>
            <a:r>
              <a:rPr lang="fr-FR" kern="0" dirty="0">
                <a:solidFill>
                  <a:schemeClr val="tx1">
                    <a:lumMod val="65000"/>
                    <a:lumOff val="35000"/>
                  </a:schemeClr>
                </a:solidFill>
                <a:latin typeface="Times New Roman" pitchFamily="18"/>
                <a:cs typeface="Arial" pitchFamily="34"/>
              </a:rPr>
              <a:t> the national </a:t>
            </a:r>
            <a:r>
              <a:rPr lang="fr-FR" kern="0" dirty="0" err="1">
                <a:solidFill>
                  <a:schemeClr val="tx1">
                    <a:lumMod val="65000"/>
                    <a:lumOff val="35000"/>
                  </a:schemeClr>
                </a:solidFill>
                <a:latin typeface="Times New Roman" pitchFamily="18"/>
                <a:cs typeface="Arial" pitchFamily="34"/>
              </a:rPr>
              <a:t>policies</a:t>
            </a:r>
            <a:r>
              <a:rPr lang="fr-FR" kern="0" dirty="0">
                <a:solidFill>
                  <a:schemeClr val="tx1">
                    <a:lumMod val="65000"/>
                    <a:lumOff val="35000"/>
                  </a:schemeClr>
                </a:solidFill>
                <a:latin typeface="Times New Roman" pitchFamily="18"/>
                <a:cs typeface="Arial" pitchFamily="34"/>
              </a:rPr>
              <a:t> and </a:t>
            </a:r>
            <a:r>
              <a:rPr lang="fr-FR" kern="0" dirty="0" err="1">
                <a:solidFill>
                  <a:schemeClr val="tx1">
                    <a:lumMod val="65000"/>
                    <a:lumOff val="35000"/>
                  </a:schemeClr>
                </a:solidFill>
                <a:latin typeface="Times New Roman" pitchFamily="18"/>
                <a:cs typeface="Arial" pitchFamily="34"/>
              </a:rPr>
              <a:t>strategies</a:t>
            </a:r>
            <a:r>
              <a:rPr lang="fr-FR" kern="0" dirty="0">
                <a:solidFill>
                  <a:schemeClr val="tx1">
                    <a:lumMod val="65000"/>
                    <a:lumOff val="35000"/>
                  </a:schemeClr>
                </a:solidFill>
                <a:latin typeface="Times New Roman" pitchFamily="18"/>
                <a:cs typeface="Arial" pitchFamily="34"/>
              </a:rPr>
              <a:t> in place </a:t>
            </a:r>
            <a:r>
              <a:rPr lang="fr-FR" kern="0" dirty="0" err="1">
                <a:solidFill>
                  <a:schemeClr val="tx1">
                    <a:lumMod val="65000"/>
                    <a:lumOff val="35000"/>
                  </a:schemeClr>
                </a:solidFill>
                <a:latin typeface="Times New Roman" pitchFamily="18"/>
                <a:cs typeface="Arial" pitchFamily="34"/>
              </a:rPr>
              <a:t>contributing</a:t>
            </a:r>
            <a:r>
              <a:rPr lang="fr-FR" kern="0" dirty="0">
                <a:solidFill>
                  <a:schemeClr val="tx1">
                    <a:lumMod val="65000"/>
                    <a:lumOff val="35000"/>
                  </a:schemeClr>
                </a:solidFill>
                <a:latin typeface="Times New Roman" pitchFamily="18"/>
                <a:cs typeface="Arial" pitchFamily="34"/>
              </a:rPr>
              <a:t> to the </a:t>
            </a:r>
            <a:r>
              <a:rPr lang="fr-FR" kern="0" dirty="0" err="1">
                <a:solidFill>
                  <a:schemeClr val="tx1">
                    <a:lumMod val="65000"/>
                    <a:lumOff val="35000"/>
                  </a:schemeClr>
                </a:solidFill>
                <a:latin typeface="Times New Roman" pitchFamily="18"/>
                <a:cs typeface="Arial" pitchFamily="34"/>
              </a:rPr>
              <a:t>achievement</a:t>
            </a:r>
            <a:r>
              <a:rPr lang="fr-FR" kern="0" dirty="0">
                <a:solidFill>
                  <a:schemeClr val="tx1">
                    <a:lumMod val="65000"/>
                    <a:lumOff val="35000"/>
                  </a:schemeClr>
                </a:solidFill>
                <a:latin typeface="Times New Roman" pitchFamily="18"/>
                <a:cs typeface="Arial" pitchFamily="34"/>
              </a:rPr>
              <a:t> of the </a:t>
            </a:r>
            <a:r>
              <a:rPr lang="fr-FR" kern="0" dirty="0" err="1">
                <a:solidFill>
                  <a:schemeClr val="tx1">
                    <a:lumMod val="65000"/>
                    <a:lumOff val="35000"/>
                  </a:schemeClr>
                </a:solidFill>
                <a:latin typeface="Times New Roman" pitchFamily="18"/>
                <a:cs typeface="Arial" pitchFamily="34"/>
              </a:rPr>
              <a:t>different</a:t>
            </a:r>
            <a:r>
              <a:rPr lang="fr-FR" kern="0" dirty="0">
                <a:solidFill>
                  <a:schemeClr val="tx1">
                    <a:lumMod val="65000"/>
                    <a:lumOff val="35000"/>
                  </a:schemeClr>
                </a:solidFill>
                <a:latin typeface="Times New Roman" pitchFamily="18"/>
                <a:cs typeface="Arial" pitchFamily="34"/>
              </a:rPr>
              <a:t> </a:t>
            </a:r>
            <a:r>
              <a:rPr lang="fr-FR" kern="0" dirty="0" err="1">
                <a:solidFill>
                  <a:schemeClr val="tx1">
                    <a:lumMod val="65000"/>
                    <a:lumOff val="35000"/>
                  </a:schemeClr>
                </a:solidFill>
                <a:latin typeface="Times New Roman" pitchFamily="18"/>
                <a:cs typeface="Arial" pitchFamily="34"/>
              </a:rPr>
              <a:t>targets</a:t>
            </a:r>
            <a:endParaRPr lang="fr-FR" kern="0" dirty="0">
              <a:solidFill>
                <a:schemeClr val="tx1">
                  <a:lumMod val="65000"/>
                  <a:lumOff val="35000"/>
                </a:schemeClr>
              </a:solidFill>
              <a:latin typeface="Times New Roman" pitchFamily="18"/>
              <a:cs typeface="Arial" pitchFamily="34"/>
            </a:endParaRPr>
          </a:p>
          <a:p>
            <a:pPr lvl="1" algn="just" eaLnBrk="1" hangingPunct="1">
              <a:lnSpc>
                <a:spcPct val="150000"/>
              </a:lnSpc>
              <a:buFont typeface="Wingdings" pitchFamily="2" charset="2"/>
              <a:buChar char="§"/>
              <a:defRPr/>
            </a:pPr>
            <a:r>
              <a:rPr lang="fr-FR" kern="0" dirty="0">
                <a:solidFill>
                  <a:schemeClr val="tx1">
                    <a:lumMod val="65000"/>
                    <a:lumOff val="35000"/>
                  </a:schemeClr>
                </a:solidFill>
                <a:latin typeface="Times New Roman" pitchFamily="18"/>
                <a:cs typeface="Arial" pitchFamily="34"/>
              </a:rPr>
              <a:t> Section 4: Preliminary </a:t>
            </a:r>
            <a:r>
              <a:rPr lang="fr-FR" kern="0" dirty="0" err="1">
                <a:solidFill>
                  <a:schemeClr val="tx1">
                    <a:lumMod val="65000"/>
                    <a:lumOff val="35000"/>
                  </a:schemeClr>
                </a:solidFill>
                <a:latin typeface="Times New Roman" pitchFamily="18"/>
                <a:cs typeface="Arial" pitchFamily="34"/>
              </a:rPr>
              <a:t>analysis</a:t>
            </a:r>
            <a:r>
              <a:rPr lang="fr-FR" kern="0" dirty="0">
                <a:solidFill>
                  <a:schemeClr val="tx1">
                    <a:lumMod val="65000"/>
                    <a:lumOff val="35000"/>
                  </a:schemeClr>
                </a:solidFill>
                <a:latin typeface="Times New Roman" pitchFamily="18"/>
                <a:cs typeface="Arial" pitchFamily="34"/>
              </a:rPr>
              <a:t> of the </a:t>
            </a:r>
            <a:r>
              <a:rPr lang="fr-FR" b="1" kern="0" dirty="0">
                <a:solidFill>
                  <a:schemeClr val="tx1">
                    <a:lumMod val="65000"/>
                    <a:lumOff val="35000"/>
                  </a:schemeClr>
                </a:solidFill>
                <a:latin typeface="Times New Roman" pitchFamily="18"/>
                <a:cs typeface="Arial" pitchFamily="34"/>
              </a:rPr>
              <a:t>linkage of the </a:t>
            </a:r>
            <a:r>
              <a:rPr lang="fr-FR" b="1" kern="0" dirty="0" err="1">
                <a:solidFill>
                  <a:schemeClr val="tx1">
                    <a:lumMod val="65000"/>
                    <a:lumOff val="35000"/>
                  </a:schemeClr>
                </a:solidFill>
                <a:latin typeface="Times New Roman" pitchFamily="18"/>
                <a:cs typeface="Arial" pitchFamily="34"/>
              </a:rPr>
              <a:t>Tunisian</a:t>
            </a:r>
            <a:r>
              <a:rPr lang="fr-FR" b="1" kern="0" dirty="0">
                <a:solidFill>
                  <a:schemeClr val="tx1">
                    <a:lumMod val="65000"/>
                    <a:lumOff val="35000"/>
                  </a:schemeClr>
                </a:solidFill>
                <a:latin typeface="Times New Roman" pitchFamily="18"/>
                <a:cs typeface="Arial" pitchFamily="34"/>
              </a:rPr>
              <a:t> SDG16 to </a:t>
            </a:r>
            <a:r>
              <a:rPr lang="fr-FR" b="1" kern="0" dirty="0" err="1">
                <a:solidFill>
                  <a:schemeClr val="tx1">
                    <a:lumMod val="65000"/>
                    <a:lumOff val="35000"/>
                  </a:schemeClr>
                </a:solidFill>
                <a:latin typeface="Times New Roman" pitchFamily="18"/>
                <a:cs typeface="Arial" pitchFamily="34"/>
              </a:rPr>
              <a:t>other</a:t>
            </a:r>
            <a:r>
              <a:rPr lang="fr-FR" b="1" kern="0" dirty="0">
                <a:solidFill>
                  <a:schemeClr val="tx1">
                    <a:lumMod val="65000"/>
                    <a:lumOff val="35000"/>
                  </a:schemeClr>
                </a:solidFill>
                <a:latin typeface="Times New Roman" pitchFamily="18"/>
                <a:cs typeface="Arial" pitchFamily="34"/>
              </a:rPr>
              <a:t> </a:t>
            </a:r>
            <a:r>
              <a:rPr lang="fr-FR" b="1" kern="0" dirty="0" err="1">
                <a:solidFill>
                  <a:schemeClr val="tx1">
                    <a:lumMod val="65000"/>
                    <a:lumOff val="35000"/>
                  </a:schemeClr>
                </a:solidFill>
                <a:latin typeface="Times New Roman" pitchFamily="18"/>
                <a:cs typeface="Arial" pitchFamily="34"/>
              </a:rPr>
              <a:t>SDGs</a:t>
            </a:r>
            <a:r>
              <a:rPr lang="fr-FR" b="1" kern="0" dirty="0">
                <a:solidFill>
                  <a:schemeClr val="tx1">
                    <a:lumMod val="65000"/>
                    <a:lumOff val="35000"/>
                  </a:schemeClr>
                </a:solidFill>
                <a:latin typeface="Times New Roman" pitchFamily="18"/>
                <a:cs typeface="Arial" pitchFamily="34"/>
              </a:rPr>
              <a:t> </a:t>
            </a:r>
            <a:r>
              <a:rPr lang="fr-FR" kern="0" dirty="0">
                <a:solidFill>
                  <a:schemeClr val="tx1">
                    <a:lumMod val="65000"/>
                    <a:lumOff val="35000"/>
                  </a:schemeClr>
                </a:solidFill>
                <a:latin typeface="Times New Roman" pitchFamily="18"/>
                <a:cs typeface="Arial" pitchFamily="34"/>
              </a:rPr>
              <a:t>in line </a:t>
            </a:r>
            <a:r>
              <a:rPr lang="fr-FR" kern="0" dirty="0" err="1">
                <a:solidFill>
                  <a:schemeClr val="tx1">
                    <a:lumMod val="65000"/>
                    <a:lumOff val="35000"/>
                  </a:schemeClr>
                </a:solidFill>
                <a:latin typeface="Times New Roman" pitchFamily="18"/>
                <a:cs typeface="Arial" pitchFamily="34"/>
              </a:rPr>
              <a:t>with</a:t>
            </a:r>
            <a:r>
              <a:rPr lang="fr-FR" kern="0" dirty="0">
                <a:solidFill>
                  <a:schemeClr val="tx1">
                    <a:lumMod val="65000"/>
                    <a:lumOff val="35000"/>
                  </a:schemeClr>
                </a:solidFill>
                <a:latin typeface="Times New Roman" pitchFamily="18"/>
                <a:cs typeface="Arial" pitchFamily="34"/>
              </a:rPr>
              <a:t> the SDG16+</a:t>
            </a:r>
          </a:p>
        </p:txBody>
      </p:sp>
      <p:sp>
        <p:nvSpPr>
          <p:cNvPr id="25605" name="Rectangle 7"/>
          <p:cNvSpPr>
            <a:spLocks noChangeArrowheads="1"/>
          </p:cNvSpPr>
          <p:nvPr/>
        </p:nvSpPr>
        <p:spPr bwMode="auto">
          <a:xfrm>
            <a:off x="539750" y="119063"/>
            <a:ext cx="8064500" cy="460375"/>
          </a:xfrm>
          <a:prstGeom prst="rect">
            <a:avLst/>
          </a:prstGeom>
          <a:noFill/>
          <a:ln w="9525">
            <a:noFill/>
            <a:miter lim="800000"/>
            <a:headEnd/>
            <a:tailEnd/>
          </a:ln>
        </p:spPr>
        <p:txBody>
          <a:bodyPr>
            <a:spAutoFit/>
          </a:bodyPr>
          <a:lstStyle/>
          <a:p>
            <a:pPr eaLnBrk="1" hangingPunct="1"/>
            <a:r>
              <a:rPr lang="fr-FR" altLang="fr-FR" sz="2400" b="1">
                <a:solidFill>
                  <a:schemeClr val="tx2"/>
                </a:solidFill>
                <a:latin typeface="Times New Roman" pitchFamily="18" charset="0"/>
              </a:rPr>
              <a:t>Phase 3: Measuring SDG16</a:t>
            </a:r>
          </a:p>
        </p:txBody>
      </p:sp>
      <p:pic>
        <p:nvPicPr>
          <p:cNvPr id="25606" name="Image 2"/>
          <p:cNvPicPr>
            <a:picLocks noChangeAspect="1" noChangeArrowheads="1"/>
          </p:cNvPicPr>
          <p:nvPr/>
        </p:nvPicPr>
        <p:blipFill>
          <a:blip r:embed="rId2"/>
          <a:srcRect/>
          <a:stretch>
            <a:fillRect/>
          </a:stretch>
        </p:blipFill>
        <p:spPr bwMode="auto">
          <a:xfrm>
            <a:off x="6623050" y="1304925"/>
            <a:ext cx="2555875" cy="3678238"/>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18">
            <a:extLst>
              <a:ext uri="{FF2B5EF4-FFF2-40B4-BE49-F238E27FC236}">
                <a16:creationId xmlns:a16="http://schemas.microsoft.com/office/drawing/2014/main" id="{8DD400E1-5C4A-4DED-8E3F-45085017C8BD}"/>
              </a:ext>
            </a:extLst>
          </p:cNvPr>
          <p:cNvCxnSpPr>
            <a:stCxn id="12" idx="4"/>
            <a:endCxn id="39" idx="4"/>
          </p:cNvCxnSpPr>
          <p:nvPr/>
        </p:nvCxnSpPr>
        <p:spPr>
          <a:xfrm>
            <a:off x="598488" y="3160713"/>
            <a:ext cx="25400" cy="31892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A32E66A3-CD32-483C-9B88-BB3F7FEF2F7B}"/>
              </a:ext>
            </a:extLst>
          </p:cNvPr>
          <p:cNvSpPr txBox="1"/>
          <p:nvPr/>
        </p:nvSpPr>
        <p:spPr>
          <a:xfrm>
            <a:off x="395288" y="0"/>
            <a:ext cx="8748712" cy="765175"/>
          </a:xfrm>
          <a:prstGeom prst="rect">
            <a:avLst/>
          </a:prstGeom>
          <a:noFill/>
          <a:ln>
            <a:noFill/>
          </a:ln>
        </p:spPr>
        <p:txBody>
          <a:bodyPr/>
          <a:lstStyle/>
          <a:p>
            <a:pPr eaLnBrk="1" fontAlgn="auto" hangingPunct="1">
              <a:spcBef>
                <a:spcPts val="0"/>
              </a:spcBef>
              <a:spcAft>
                <a:spcPts val="0"/>
              </a:spcAft>
              <a:defRPr sz="1800" b="0" i="0" u="none" strike="noStrike" kern="0" cap="none" spc="0" baseline="0">
                <a:solidFill>
                  <a:srgbClr val="000000"/>
                </a:solidFill>
                <a:uFillTx/>
              </a:defRPr>
            </a:pPr>
            <a:r>
              <a:rPr lang="fr-FR" sz="2400" b="1" kern="0" dirty="0">
                <a:solidFill>
                  <a:srgbClr val="1F497D"/>
                </a:solidFill>
                <a:latin typeface="Times New Roman"/>
              </a:rPr>
              <a:t>Key </a:t>
            </a:r>
            <a:r>
              <a:rPr lang="fr-FR" sz="2400" b="1" kern="0" dirty="0" err="1">
                <a:solidFill>
                  <a:srgbClr val="1F497D"/>
                </a:solidFill>
                <a:latin typeface="Times New Roman"/>
              </a:rPr>
              <a:t>findings</a:t>
            </a:r>
            <a:endParaRPr lang="fr-FR" sz="2000" i="1" kern="0" dirty="0">
              <a:solidFill>
                <a:srgbClr val="1F497D"/>
              </a:solidFill>
              <a:latin typeface="Times New Roman"/>
            </a:endParaRPr>
          </a:p>
        </p:txBody>
      </p:sp>
      <p:sp>
        <p:nvSpPr>
          <p:cNvPr id="26628" name="Espace réservé du numéro de diapositive 3"/>
          <p:cNvSpPr txBox="1">
            <a:spLocks noChangeArrowheads="1"/>
          </p:cNvSpPr>
          <p:nvPr/>
        </p:nvSpPr>
        <p:spPr bwMode="auto">
          <a:xfrm>
            <a:off x="8783638" y="6742113"/>
            <a:ext cx="360362" cy="107950"/>
          </a:xfrm>
          <a:prstGeom prst="rect">
            <a:avLst/>
          </a:prstGeom>
          <a:noFill/>
          <a:ln w="9525">
            <a:noFill/>
            <a:miter lim="800000"/>
            <a:headEnd/>
            <a:tailEnd/>
          </a:ln>
        </p:spPr>
        <p:txBody>
          <a:bodyPr lIns="0" tIns="0" rIns="0" bIns="0" anchor="b"/>
          <a:lstStyle/>
          <a:p>
            <a:pPr eaLnBrk="1" hangingPunct="1"/>
            <a:r>
              <a:rPr lang="fr-FR" altLang="fr-FR" sz="900" b="1">
                <a:solidFill>
                  <a:srgbClr val="FFFFFF"/>
                </a:solidFill>
                <a:latin typeface="Times New Roman" pitchFamily="18" charset="0"/>
              </a:rPr>
              <a:t>6</a:t>
            </a:r>
          </a:p>
        </p:txBody>
      </p:sp>
      <p:sp>
        <p:nvSpPr>
          <p:cNvPr id="50" name="Rectangle 39">
            <a:extLst>
              <a:ext uri="{FF2B5EF4-FFF2-40B4-BE49-F238E27FC236}">
                <a16:creationId xmlns:a16="http://schemas.microsoft.com/office/drawing/2014/main" id="{144477C9-6492-400E-BBCA-9573BF314CB2}"/>
              </a:ext>
            </a:extLst>
          </p:cNvPr>
          <p:cNvSpPr/>
          <p:nvPr/>
        </p:nvSpPr>
        <p:spPr bwMode="auto">
          <a:xfrm>
            <a:off x="6496050" y="5732463"/>
            <a:ext cx="1404938" cy="206375"/>
          </a:xfrm>
          <a:prstGeom prst="rect">
            <a:avLst/>
          </a:prstGeom>
          <a:solidFill>
            <a:srgbClr val="FFFFFF"/>
          </a:solidFill>
          <a:ln>
            <a:noFill/>
            <a:prstDash val="solid"/>
          </a:ln>
        </p:spPr>
        <p:txBody>
          <a:bodyPr lIns="0" tIns="0" rIns="0" bIns="0"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fr-FR" sz="1400" b="1" kern="0" dirty="0">
              <a:solidFill>
                <a:srgbClr val="003366"/>
              </a:solidFill>
              <a:latin typeface="Garamond" pitchFamily="18" charset="0"/>
            </a:endParaRPr>
          </a:p>
        </p:txBody>
      </p:sp>
      <p:sp>
        <p:nvSpPr>
          <p:cNvPr id="31" name="ZoneTexte 30">
            <a:extLst>
              <a:ext uri="{FF2B5EF4-FFF2-40B4-BE49-F238E27FC236}">
                <a16:creationId xmlns:a16="http://schemas.microsoft.com/office/drawing/2014/main" id="{B2F7363D-ACCC-4AE9-8EF5-7D6A27CD3DDD}"/>
              </a:ext>
            </a:extLst>
          </p:cNvPr>
          <p:cNvSpPr txBox="1"/>
          <p:nvPr/>
        </p:nvSpPr>
        <p:spPr>
          <a:xfrm>
            <a:off x="642938" y="1196975"/>
            <a:ext cx="7704137" cy="579438"/>
          </a:xfrm>
          <a:prstGeom prst="rect">
            <a:avLst/>
          </a:prstGeom>
          <a:solidFill>
            <a:schemeClr val="accent1">
              <a:lumMod val="20000"/>
              <a:lumOff val="80000"/>
            </a:schemeClr>
          </a:solidFill>
        </p:spPr>
        <p:txBody>
          <a:bodyPr>
            <a:spAutoFit/>
          </a:bodyPr>
          <a:lstStyle/>
          <a:p>
            <a:pPr algn="ctr" eaLnBrk="1" hangingPunct="1">
              <a:lnSpc>
                <a:spcPct val="150000"/>
              </a:lnSpc>
              <a:defRPr/>
            </a:pPr>
            <a:r>
              <a:rPr lang="fr-FR" sz="2400" kern="0" dirty="0">
                <a:solidFill>
                  <a:schemeClr val="tx2"/>
                </a:solidFill>
                <a:latin typeface="Times New Roman" pitchFamily="18"/>
                <a:cs typeface="Arial" pitchFamily="34"/>
              </a:rPr>
              <a:t>4 areas are </a:t>
            </a:r>
            <a:r>
              <a:rPr lang="fr-FR" sz="2400" kern="0" dirty="0" err="1">
                <a:solidFill>
                  <a:schemeClr val="tx2"/>
                </a:solidFill>
                <a:latin typeface="Times New Roman" pitchFamily="18"/>
                <a:cs typeface="Arial" pitchFamily="34"/>
              </a:rPr>
              <a:t>fundamental</a:t>
            </a:r>
            <a:r>
              <a:rPr lang="fr-FR" sz="2400" kern="0" dirty="0">
                <a:solidFill>
                  <a:schemeClr val="tx2"/>
                </a:solidFill>
                <a:latin typeface="Times New Roman" pitchFamily="18"/>
                <a:cs typeface="Arial" pitchFamily="34"/>
              </a:rPr>
              <a:t> to </a:t>
            </a:r>
            <a:r>
              <a:rPr lang="fr-FR" sz="2400" kern="0" dirty="0" err="1">
                <a:solidFill>
                  <a:schemeClr val="tx2"/>
                </a:solidFill>
                <a:latin typeface="Times New Roman" pitchFamily="18"/>
                <a:cs typeface="Arial" pitchFamily="34"/>
              </a:rPr>
              <a:t>succeed</a:t>
            </a:r>
            <a:r>
              <a:rPr lang="fr-FR" sz="2400" kern="0" dirty="0">
                <a:solidFill>
                  <a:schemeClr val="tx2"/>
                </a:solidFill>
                <a:latin typeface="Times New Roman" pitchFamily="18"/>
                <a:cs typeface="Arial" pitchFamily="34"/>
              </a:rPr>
              <a:t> the </a:t>
            </a:r>
            <a:r>
              <a:rPr lang="fr-FR" sz="2400" kern="0" dirty="0" err="1">
                <a:solidFill>
                  <a:schemeClr val="tx2"/>
                </a:solidFill>
                <a:latin typeface="Times New Roman" pitchFamily="18"/>
                <a:cs typeface="Arial" pitchFamily="34"/>
              </a:rPr>
              <a:t>process</a:t>
            </a:r>
            <a:endParaRPr lang="fr-FR" sz="2400" kern="0" dirty="0">
              <a:solidFill>
                <a:schemeClr val="tx2"/>
              </a:solidFill>
              <a:latin typeface="Times New Roman" pitchFamily="18"/>
              <a:cs typeface="Arial" pitchFamily="34"/>
            </a:endParaRPr>
          </a:p>
        </p:txBody>
      </p:sp>
      <p:sp>
        <p:nvSpPr>
          <p:cNvPr id="26631" name="AutoShape 2" descr="http://blogs.worldbank.org/publicsphere/files/publicsphere/mdgs.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fr-FR" altLang="fr-FR"/>
          </a:p>
        </p:txBody>
      </p:sp>
      <p:sp>
        <p:nvSpPr>
          <p:cNvPr id="26632" name="AutoShape 4" descr="http://blogs.worldbank.org/publicsphere/files/publicsphere/mdgs.pn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eaLnBrk="1" hangingPunct="1"/>
            <a:endParaRPr lang="fr-FR" altLang="fr-FR"/>
          </a:p>
        </p:txBody>
      </p:sp>
      <p:grpSp>
        <p:nvGrpSpPr>
          <p:cNvPr id="26633" name="Groupe 8"/>
          <p:cNvGrpSpPr>
            <a:grpSpLocks/>
          </p:cNvGrpSpPr>
          <p:nvPr/>
        </p:nvGrpSpPr>
        <p:grpSpPr bwMode="auto">
          <a:xfrm>
            <a:off x="1293813" y="2528888"/>
            <a:ext cx="7599362" cy="792162"/>
            <a:chOff x="539552" y="2708920"/>
            <a:chExt cx="8208912" cy="792088"/>
          </a:xfrm>
        </p:grpSpPr>
        <p:sp>
          <p:nvSpPr>
            <p:cNvPr id="13" name="Rectangle 8">
              <a:extLst>
                <a:ext uri="{FF2B5EF4-FFF2-40B4-BE49-F238E27FC236}">
                  <a16:creationId xmlns:a16="http://schemas.microsoft.com/office/drawing/2014/main" id="{47DFCF7C-FFD2-4A44-95A5-E2291C39C1F0}"/>
                </a:ext>
              </a:extLst>
            </p:cNvPr>
            <p:cNvSpPr/>
            <p:nvPr/>
          </p:nvSpPr>
          <p:spPr bwMode="auto">
            <a:xfrm>
              <a:off x="539552" y="2708920"/>
              <a:ext cx="8208912" cy="792088"/>
            </a:xfrm>
            <a:prstGeom prst="rect">
              <a:avLst/>
            </a:prstGeom>
            <a:noFill/>
            <a:ln w="9528">
              <a:solidFill>
                <a:schemeClr val="accent1">
                  <a:lumMod val="75000"/>
                </a:schemeClr>
              </a:solidFill>
              <a:prstDash val="solid"/>
              <a:round/>
            </a:ln>
          </p:spPr>
          <p:txBody>
            <a:bodyPr lIns="0" tIns="0" rIns="0" bIns="0" anchor="b"/>
            <a:lstStyle/>
            <a:p>
              <a:pPr algn="r" eaLnBrk="1" fontAlgn="auto" hangingPunct="1">
                <a:spcBef>
                  <a:spcPts val="0"/>
                </a:spcBef>
                <a:spcAft>
                  <a:spcPts val="0"/>
                </a:spcAft>
                <a:defRPr sz="1800" b="0" i="0" u="none" strike="noStrike" kern="0" cap="none" spc="0" baseline="0">
                  <a:solidFill>
                    <a:srgbClr val="000000"/>
                  </a:solidFill>
                  <a:uFillTx/>
                </a:defRPr>
              </a:pPr>
              <a:endParaRPr lang="en-US" sz="700" kern="0">
                <a:solidFill>
                  <a:srgbClr val="EAEAEA"/>
                </a:solidFill>
                <a:latin typeface="Gloucester MT Extra Condensed" pitchFamily="18"/>
                <a:cs typeface="Arial" pitchFamily="34"/>
              </a:endParaRPr>
            </a:p>
          </p:txBody>
        </p:sp>
        <p:sp>
          <p:nvSpPr>
            <p:cNvPr id="26656" name="ZoneTexte 7"/>
            <p:cNvSpPr txBox="1">
              <a:spLocks noChangeArrowheads="1"/>
            </p:cNvSpPr>
            <p:nvPr/>
          </p:nvSpPr>
          <p:spPr bwMode="auto">
            <a:xfrm>
              <a:off x="827584" y="2852936"/>
              <a:ext cx="7519528" cy="646271"/>
            </a:xfrm>
            <a:prstGeom prst="rect">
              <a:avLst/>
            </a:prstGeom>
            <a:noFill/>
            <a:ln w="9525">
              <a:noFill/>
              <a:miter lim="800000"/>
              <a:headEnd/>
              <a:tailEnd/>
            </a:ln>
          </p:spPr>
          <p:txBody>
            <a:bodyPr>
              <a:spAutoFit/>
            </a:bodyPr>
            <a:lstStyle/>
            <a:p>
              <a:pPr eaLnBrk="1" hangingPunct="1"/>
              <a:r>
                <a:rPr lang="fr-FR" altLang="fr-FR"/>
                <a:t>Strong national ownership and leadership translated into national strategies</a:t>
              </a:r>
            </a:p>
          </p:txBody>
        </p:sp>
      </p:grpSp>
      <p:grpSp>
        <p:nvGrpSpPr>
          <p:cNvPr id="26634" name="Groupe 10"/>
          <p:cNvGrpSpPr>
            <a:grpSpLocks/>
          </p:cNvGrpSpPr>
          <p:nvPr/>
        </p:nvGrpSpPr>
        <p:grpSpPr bwMode="auto">
          <a:xfrm>
            <a:off x="1293813" y="3460750"/>
            <a:ext cx="7599362" cy="952500"/>
            <a:chOff x="539552" y="3837046"/>
            <a:chExt cx="8208912" cy="1056117"/>
          </a:xfrm>
        </p:grpSpPr>
        <p:sp>
          <p:nvSpPr>
            <p:cNvPr id="16" name="Rectangle 8">
              <a:extLst>
                <a:ext uri="{FF2B5EF4-FFF2-40B4-BE49-F238E27FC236}">
                  <a16:creationId xmlns:a16="http://schemas.microsoft.com/office/drawing/2014/main" id="{01B75D4B-8FDB-44E7-A93E-417F8E576AD5}"/>
                </a:ext>
              </a:extLst>
            </p:cNvPr>
            <p:cNvSpPr/>
            <p:nvPr/>
          </p:nvSpPr>
          <p:spPr bwMode="auto">
            <a:xfrm>
              <a:off x="539552" y="3837046"/>
              <a:ext cx="8208912" cy="1056117"/>
            </a:xfrm>
            <a:prstGeom prst="rect">
              <a:avLst/>
            </a:prstGeom>
            <a:noFill/>
            <a:ln w="9528">
              <a:solidFill>
                <a:schemeClr val="accent1">
                  <a:lumMod val="75000"/>
                </a:schemeClr>
              </a:solidFill>
              <a:prstDash val="solid"/>
              <a:round/>
            </a:ln>
          </p:spPr>
          <p:txBody>
            <a:bodyPr lIns="0" tIns="0" rIns="0" bIns="0" anchor="b"/>
            <a:lstStyle/>
            <a:p>
              <a:pPr algn="r" eaLnBrk="1" fontAlgn="auto" hangingPunct="1">
                <a:spcBef>
                  <a:spcPts val="0"/>
                </a:spcBef>
                <a:spcAft>
                  <a:spcPts val="0"/>
                </a:spcAft>
                <a:defRPr sz="1800" b="0" i="0" u="none" strike="noStrike" kern="0" cap="none" spc="0" baseline="0">
                  <a:solidFill>
                    <a:srgbClr val="000000"/>
                  </a:solidFill>
                  <a:uFillTx/>
                </a:defRPr>
              </a:pPr>
              <a:endParaRPr lang="en-US" sz="700" kern="0">
                <a:solidFill>
                  <a:srgbClr val="EAEAEA"/>
                </a:solidFill>
                <a:latin typeface="Gloucester MT Extra Condensed" pitchFamily="18"/>
                <a:cs typeface="Arial" pitchFamily="34"/>
              </a:endParaRPr>
            </a:p>
          </p:txBody>
        </p:sp>
        <p:sp>
          <p:nvSpPr>
            <p:cNvPr id="26654" name="ZoneTexte 16"/>
            <p:cNvSpPr txBox="1">
              <a:spLocks noChangeArrowheads="1"/>
            </p:cNvSpPr>
            <p:nvPr/>
          </p:nvSpPr>
          <p:spPr bwMode="auto">
            <a:xfrm>
              <a:off x="755576" y="4084136"/>
              <a:ext cx="7519528" cy="369482"/>
            </a:xfrm>
            <a:prstGeom prst="rect">
              <a:avLst/>
            </a:prstGeom>
            <a:noFill/>
            <a:ln w="9525">
              <a:noFill/>
              <a:miter lim="800000"/>
              <a:headEnd/>
              <a:tailEnd/>
            </a:ln>
          </p:spPr>
          <p:txBody>
            <a:bodyPr>
              <a:spAutoFit/>
            </a:bodyPr>
            <a:lstStyle/>
            <a:p>
              <a:pPr eaLnBrk="1" hangingPunct="1"/>
              <a:r>
                <a:rPr lang="fr-FR" altLang="fr-FR"/>
                <a:t>Active coalitions, engaged stakeholders and knowledge exchange </a:t>
              </a:r>
              <a:endParaRPr lang="fr-FR" altLang="fr-FR" b="1">
                <a:solidFill>
                  <a:schemeClr val="accent2"/>
                </a:solidFill>
              </a:endParaRPr>
            </a:p>
          </p:txBody>
        </p:sp>
      </p:grpSp>
      <p:grpSp>
        <p:nvGrpSpPr>
          <p:cNvPr id="26635" name="Groupe 19"/>
          <p:cNvGrpSpPr>
            <a:grpSpLocks/>
          </p:cNvGrpSpPr>
          <p:nvPr/>
        </p:nvGrpSpPr>
        <p:grpSpPr bwMode="auto">
          <a:xfrm>
            <a:off x="1293813" y="4692650"/>
            <a:ext cx="7599362" cy="792163"/>
            <a:chOff x="539552" y="3861048"/>
            <a:chExt cx="8208912" cy="792088"/>
          </a:xfrm>
        </p:grpSpPr>
        <p:sp>
          <p:nvSpPr>
            <p:cNvPr id="21" name="Rectangle 8">
              <a:extLst>
                <a:ext uri="{FF2B5EF4-FFF2-40B4-BE49-F238E27FC236}">
                  <a16:creationId xmlns:a16="http://schemas.microsoft.com/office/drawing/2014/main" id="{49D90D79-8061-4F26-B208-0474A4F62294}"/>
                </a:ext>
              </a:extLst>
            </p:cNvPr>
            <p:cNvSpPr/>
            <p:nvPr/>
          </p:nvSpPr>
          <p:spPr bwMode="auto">
            <a:xfrm>
              <a:off x="539552" y="3861048"/>
              <a:ext cx="8208912" cy="792088"/>
            </a:xfrm>
            <a:prstGeom prst="rect">
              <a:avLst/>
            </a:prstGeom>
            <a:noFill/>
            <a:ln w="9528">
              <a:solidFill>
                <a:schemeClr val="accent1">
                  <a:lumMod val="75000"/>
                </a:schemeClr>
              </a:solidFill>
              <a:prstDash val="solid"/>
              <a:round/>
            </a:ln>
          </p:spPr>
          <p:txBody>
            <a:bodyPr lIns="0" tIns="0" rIns="0" bIns="0" anchor="b"/>
            <a:lstStyle/>
            <a:p>
              <a:pPr algn="r" eaLnBrk="1" fontAlgn="auto" hangingPunct="1">
                <a:spcBef>
                  <a:spcPts val="0"/>
                </a:spcBef>
                <a:spcAft>
                  <a:spcPts val="0"/>
                </a:spcAft>
                <a:defRPr sz="1800" b="0" i="0" u="none" strike="noStrike" kern="0" cap="none" spc="0" baseline="0">
                  <a:solidFill>
                    <a:srgbClr val="000000"/>
                  </a:solidFill>
                  <a:uFillTx/>
                </a:defRPr>
              </a:pPr>
              <a:endParaRPr lang="en-US" sz="700" kern="0">
                <a:solidFill>
                  <a:srgbClr val="EAEAEA"/>
                </a:solidFill>
                <a:latin typeface="Gloucester MT Extra Condensed" pitchFamily="18"/>
                <a:cs typeface="Arial" pitchFamily="34"/>
              </a:endParaRPr>
            </a:p>
          </p:txBody>
        </p:sp>
        <p:sp>
          <p:nvSpPr>
            <p:cNvPr id="26652" name="ZoneTexte 21"/>
            <p:cNvSpPr txBox="1">
              <a:spLocks noChangeArrowheads="1"/>
            </p:cNvSpPr>
            <p:nvPr/>
          </p:nvSpPr>
          <p:spPr bwMode="auto">
            <a:xfrm>
              <a:off x="755576" y="3933056"/>
              <a:ext cx="7519528" cy="646270"/>
            </a:xfrm>
            <a:prstGeom prst="rect">
              <a:avLst/>
            </a:prstGeom>
            <a:noFill/>
            <a:ln w="9525">
              <a:noFill/>
              <a:miter lim="800000"/>
              <a:headEnd/>
              <a:tailEnd/>
            </a:ln>
          </p:spPr>
          <p:txBody>
            <a:bodyPr>
              <a:spAutoFit/>
            </a:bodyPr>
            <a:lstStyle/>
            <a:p>
              <a:pPr eaLnBrk="1" hangingPunct="1"/>
              <a:r>
                <a:rPr lang="fr-FR" altLang="fr-FR"/>
                <a:t>Strengthening national capacities on producing, analysing statistical information</a:t>
              </a:r>
              <a:endParaRPr lang="fr-FR" altLang="fr-FR" b="1">
                <a:solidFill>
                  <a:schemeClr val="accent2"/>
                </a:solidFill>
              </a:endParaRPr>
            </a:p>
          </p:txBody>
        </p:sp>
      </p:grpSp>
      <p:grpSp>
        <p:nvGrpSpPr>
          <p:cNvPr id="26636" name="Groupe 22"/>
          <p:cNvGrpSpPr>
            <a:grpSpLocks/>
          </p:cNvGrpSpPr>
          <p:nvPr/>
        </p:nvGrpSpPr>
        <p:grpSpPr bwMode="auto">
          <a:xfrm>
            <a:off x="1293813" y="5661025"/>
            <a:ext cx="7599362" cy="792163"/>
            <a:chOff x="539552" y="3861048"/>
            <a:chExt cx="8208912" cy="792088"/>
          </a:xfrm>
        </p:grpSpPr>
        <p:sp>
          <p:nvSpPr>
            <p:cNvPr id="24" name="Rectangle 8">
              <a:extLst>
                <a:ext uri="{FF2B5EF4-FFF2-40B4-BE49-F238E27FC236}">
                  <a16:creationId xmlns:a16="http://schemas.microsoft.com/office/drawing/2014/main" id="{1171807A-A39E-4AE0-842F-4951D786D60D}"/>
                </a:ext>
              </a:extLst>
            </p:cNvPr>
            <p:cNvSpPr/>
            <p:nvPr/>
          </p:nvSpPr>
          <p:spPr bwMode="auto">
            <a:xfrm>
              <a:off x="539552" y="3861048"/>
              <a:ext cx="8208912" cy="792088"/>
            </a:xfrm>
            <a:prstGeom prst="rect">
              <a:avLst/>
            </a:prstGeom>
            <a:noFill/>
            <a:ln w="9528">
              <a:solidFill>
                <a:schemeClr val="accent1">
                  <a:lumMod val="75000"/>
                </a:schemeClr>
              </a:solidFill>
              <a:prstDash val="solid"/>
              <a:round/>
            </a:ln>
          </p:spPr>
          <p:txBody>
            <a:bodyPr lIns="0" tIns="0" rIns="0" bIns="0" anchor="b"/>
            <a:lstStyle/>
            <a:p>
              <a:pPr algn="r" eaLnBrk="1" fontAlgn="auto" hangingPunct="1">
                <a:spcBef>
                  <a:spcPts val="0"/>
                </a:spcBef>
                <a:spcAft>
                  <a:spcPts val="0"/>
                </a:spcAft>
                <a:defRPr sz="1800" b="0" i="0" u="none" strike="noStrike" kern="0" cap="none" spc="0" baseline="0">
                  <a:solidFill>
                    <a:srgbClr val="000000"/>
                  </a:solidFill>
                  <a:uFillTx/>
                </a:defRPr>
              </a:pPr>
              <a:endParaRPr lang="en-US" sz="700" kern="0">
                <a:solidFill>
                  <a:srgbClr val="EAEAEA"/>
                </a:solidFill>
                <a:latin typeface="Gloucester MT Extra Condensed" pitchFamily="18"/>
                <a:cs typeface="Arial" pitchFamily="34"/>
              </a:endParaRPr>
            </a:p>
          </p:txBody>
        </p:sp>
        <p:sp>
          <p:nvSpPr>
            <p:cNvPr id="26650" name="ZoneTexte 24"/>
            <p:cNvSpPr txBox="1">
              <a:spLocks noChangeArrowheads="1"/>
            </p:cNvSpPr>
            <p:nvPr/>
          </p:nvSpPr>
          <p:spPr bwMode="auto">
            <a:xfrm>
              <a:off x="755576" y="3933056"/>
              <a:ext cx="7519528" cy="369297"/>
            </a:xfrm>
            <a:prstGeom prst="rect">
              <a:avLst/>
            </a:prstGeom>
            <a:noFill/>
            <a:ln w="9525">
              <a:noFill/>
              <a:miter lim="800000"/>
              <a:headEnd/>
              <a:tailEnd/>
            </a:ln>
          </p:spPr>
          <p:txBody>
            <a:bodyPr>
              <a:spAutoFit/>
            </a:bodyPr>
            <a:lstStyle/>
            <a:p>
              <a:pPr eaLnBrk="1" hangingPunct="1"/>
              <a:r>
                <a:rPr lang="fr-FR" altLang="fr-FR"/>
                <a:t>Availability of resources </a:t>
              </a:r>
            </a:p>
          </p:txBody>
        </p:sp>
      </p:grpSp>
      <p:grpSp>
        <p:nvGrpSpPr>
          <p:cNvPr id="26637" name="Groupe 14"/>
          <p:cNvGrpSpPr>
            <a:grpSpLocks/>
          </p:cNvGrpSpPr>
          <p:nvPr/>
        </p:nvGrpSpPr>
        <p:grpSpPr bwMode="auto">
          <a:xfrm>
            <a:off x="369888" y="2689225"/>
            <a:ext cx="457200" cy="471488"/>
            <a:chOff x="155575" y="2884294"/>
            <a:chExt cx="457200" cy="472698"/>
          </a:xfrm>
        </p:grpSpPr>
        <p:sp>
          <p:nvSpPr>
            <p:cNvPr id="12" name="Ellipse 11">
              <a:extLst>
                <a:ext uri="{FF2B5EF4-FFF2-40B4-BE49-F238E27FC236}">
                  <a16:creationId xmlns:a16="http://schemas.microsoft.com/office/drawing/2014/main" id="{B990B694-FAFF-4C12-944C-1C4ECFF67A58}"/>
                </a:ext>
              </a:extLst>
            </p:cNvPr>
            <p:cNvSpPr/>
            <p:nvPr/>
          </p:nvSpPr>
          <p:spPr>
            <a:xfrm>
              <a:off x="155575" y="2884294"/>
              <a:ext cx="457200" cy="47269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6648" name="ZoneTexte 13"/>
            <p:cNvSpPr txBox="1">
              <a:spLocks noChangeArrowheads="1"/>
            </p:cNvSpPr>
            <p:nvPr/>
          </p:nvSpPr>
          <p:spPr bwMode="auto">
            <a:xfrm>
              <a:off x="234752" y="2924944"/>
              <a:ext cx="304800" cy="369332"/>
            </a:xfrm>
            <a:prstGeom prst="rect">
              <a:avLst/>
            </a:prstGeom>
            <a:noFill/>
            <a:ln w="9525">
              <a:noFill/>
              <a:miter lim="800000"/>
              <a:headEnd/>
              <a:tailEnd/>
            </a:ln>
          </p:spPr>
          <p:txBody>
            <a:bodyPr anchor="ctr">
              <a:spAutoFit/>
            </a:bodyPr>
            <a:lstStyle/>
            <a:p>
              <a:pPr algn="ctr" eaLnBrk="1" hangingPunct="1"/>
              <a:r>
                <a:rPr lang="fr-FR" altLang="fr-FR" b="1">
                  <a:solidFill>
                    <a:schemeClr val="tx2"/>
                  </a:solidFill>
                </a:rPr>
                <a:t>1</a:t>
              </a:r>
            </a:p>
          </p:txBody>
        </p:sp>
      </p:grpSp>
      <p:grpSp>
        <p:nvGrpSpPr>
          <p:cNvPr id="26638" name="Groupe 31"/>
          <p:cNvGrpSpPr>
            <a:grpSpLocks/>
          </p:cNvGrpSpPr>
          <p:nvPr/>
        </p:nvGrpSpPr>
        <p:grpSpPr bwMode="auto">
          <a:xfrm>
            <a:off x="369888" y="3821113"/>
            <a:ext cx="457200" cy="471487"/>
            <a:chOff x="155575" y="2884294"/>
            <a:chExt cx="457200" cy="472698"/>
          </a:xfrm>
        </p:grpSpPr>
        <p:sp>
          <p:nvSpPr>
            <p:cNvPr id="33" name="Ellipse 32">
              <a:extLst>
                <a:ext uri="{FF2B5EF4-FFF2-40B4-BE49-F238E27FC236}">
                  <a16:creationId xmlns:a16="http://schemas.microsoft.com/office/drawing/2014/main" id="{4C09DEE9-C915-4CE6-BA32-9FAA56CFC7AD}"/>
                </a:ext>
              </a:extLst>
            </p:cNvPr>
            <p:cNvSpPr/>
            <p:nvPr/>
          </p:nvSpPr>
          <p:spPr>
            <a:xfrm>
              <a:off x="155575" y="2884294"/>
              <a:ext cx="457200" cy="47269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6646" name="ZoneTexte 33"/>
            <p:cNvSpPr txBox="1">
              <a:spLocks noChangeArrowheads="1"/>
            </p:cNvSpPr>
            <p:nvPr/>
          </p:nvSpPr>
          <p:spPr bwMode="auto">
            <a:xfrm>
              <a:off x="234752" y="2924944"/>
              <a:ext cx="304800" cy="369332"/>
            </a:xfrm>
            <a:prstGeom prst="rect">
              <a:avLst/>
            </a:prstGeom>
            <a:noFill/>
            <a:ln w="9525">
              <a:noFill/>
              <a:miter lim="800000"/>
              <a:headEnd/>
              <a:tailEnd/>
            </a:ln>
          </p:spPr>
          <p:txBody>
            <a:bodyPr anchor="ctr">
              <a:spAutoFit/>
            </a:bodyPr>
            <a:lstStyle/>
            <a:p>
              <a:pPr algn="ctr" eaLnBrk="1" hangingPunct="1"/>
              <a:r>
                <a:rPr lang="fr-FR" altLang="fr-FR" b="1">
                  <a:solidFill>
                    <a:schemeClr val="tx2"/>
                  </a:solidFill>
                </a:rPr>
                <a:t>2</a:t>
              </a:r>
            </a:p>
          </p:txBody>
        </p:sp>
      </p:grpSp>
      <p:grpSp>
        <p:nvGrpSpPr>
          <p:cNvPr id="26639" name="Groupe 34"/>
          <p:cNvGrpSpPr>
            <a:grpSpLocks/>
          </p:cNvGrpSpPr>
          <p:nvPr/>
        </p:nvGrpSpPr>
        <p:grpSpPr bwMode="auto">
          <a:xfrm>
            <a:off x="369888" y="4900613"/>
            <a:ext cx="457200" cy="473075"/>
            <a:chOff x="155575" y="2884294"/>
            <a:chExt cx="457200" cy="472698"/>
          </a:xfrm>
        </p:grpSpPr>
        <p:sp>
          <p:nvSpPr>
            <p:cNvPr id="36" name="Ellipse 35">
              <a:extLst>
                <a:ext uri="{FF2B5EF4-FFF2-40B4-BE49-F238E27FC236}">
                  <a16:creationId xmlns:a16="http://schemas.microsoft.com/office/drawing/2014/main" id="{5FCFDF2D-4FC4-4649-8905-704F6006B588}"/>
                </a:ext>
              </a:extLst>
            </p:cNvPr>
            <p:cNvSpPr/>
            <p:nvPr/>
          </p:nvSpPr>
          <p:spPr>
            <a:xfrm>
              <a:off x="155575" y="2884294"/>
              <a:ext cx="457200" cy="47269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6644" name="ZoneTexte 36"/>
            <p:cNvSpPr txBox="1">
              <a:spLocks noChangeArrowheads="1"/>
            </p:cNvSpPr>
            <p:nvPr/>
          </p:nvSpPr>
          <p:spPr bwMode="auto">
            <a:xfrm>
              <a:off x="234752" y="2924944"/>
              <a:ext cx="304800" cy="369332"/>
            </a:xfrm>
            <a:prstGeom prst="rect">
              <a:avLst/>
            </a:prstGeom>
            <a:noFill/>
            <a:ln w="9525">
              <a:noFill/>
              <a:miter lim="800000"/>
              <a:headEnd/>
              <a:tailEnd/>
            </a:ln>
          </p:spPr>
          <p:txBody>
            <a:bodyPr anchor="ctr">
              <a:spAutoFit/>
            </a:bodyPr>
            <a:lstStyle/>
            <a:p>
              <a:pPr algn="ctr" eaLnBrk="1" hangingPunct="1"/>
              <a:r>
                <a:rPr lang="fr-FR" altLang="fr-FR" b="1">
                  <a:solidFill>
                    <a:schemeClr val="tx2"/>
                  </a:solidFill>
                </a:rPr>
                <a:t>3</a:t>
              </a:r>
            </a:p>
          </p:txBody>
        </p:sp>
      </p:grpSp>
      <p:grpSp>
        <p:nvGrpSpPr>
          <p:cNvPr id="26640" name="Groupe 37"/>
          <p:cNvGrpSpPr>
            <a:grpSpLocks/>
          </p:cNvGrpSpPr>
          <p:nvPr/>
        </p:nvGrpSpPr>
        <p:grpSpPr bwMode="auto">
          <a:xfrm>
            <a:off x="395288" y="5876925"/>
            <a:ext cx="457200" cy="473075"/>
            <a:chOff x="155575" y="2884294"/>
            <a:chExt cx="457200" cy="472698"/>
          </a:xfrm>
        </p:grpSpPr>
        <p:sp>
          <p:nvSpPr>
            <p:cNvPr id="39" name="Ellipse 38">
              <a:extLst>
                <a:ext uri="{FF2B5EF4-FFF2-40B4-BE49-F238E27FC236}">
                  <a16:creationId xmlns:a16="http://schemas.microsoft.com/office/drawing/2014/main" id="{5F34AC44-02B1-4301-8927-B810AF8C4E01}"/>
                </a:ext>
              </a:extLst>
            </p:cNvPr>
            <p:cNvSpPr/>
            <p:nvPr/>
          </p:nvSpPr>
          <p:spPr>
            <a:xfrm>
              <a:off x="155575" y="2884294"/>
              <a:ext cx="457200" cy="47269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6642" name="ZoneTexte 39"/>
            <p:cNvSpPr txBox="1">
              <a:spLocks noChangeArrowheads="1"/>
            </p:cNvSpPr>
            <p:nvPr/>
          </p:nvSpPr>
          <p:spPr bwMode="auto">
            <a:xfrm>
              <a:off x="234752" y="2924944"/>
              <a:ext cx="304800" cy="369332"/>
            </a:xfrm>
            <a:prstGeom prst="rect">
              <a:avLst/>
            </a:prstGeom>
            <a:noFill/>
            <a:ln w="9525">
              <a:noFill/>
              <a:miter lim="800000"/>
              <a:headEnd/>
              <a:tailEnd/>
            </a:ln>
          </p:spPr>
          <p:txBody>
            <a:bodyPr anchor="ctr">
              <a:spAutoFit/>
            </a:bodyPr>
            <a:lstStyle/>
            <a:p>
              <a:pPr algn="ctr" eaLnBrk="1" hangingPunct="1"/>
              <a:r>
                <a:rPr lang="fr-FR" altLang="fr-FR" b="1">
                  <a:solidFill>
                    <a:schemeClr val="tx2"/>
                  </a:solidFill>
                </a:rPr>
                <a:t>4</a:t>
              </a: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1"/>
          <p:cNvSpPr txBox="1">
            <a:spLocks noGrp="1"/>
          </p:cNvSpPr>
          <p:nvPr>
            <p:ph type="body" idx="4294967295"/>
          </p:nvPr>
        </p:nvSpPr>
        <p:spPr>
          <a:xfrm>
            <a:off x="250825" y="1219200"/>
            <a:ext cx="8642350" cy="3567113"/>
          </a:xfrm>
        </p:spPr>
        <p:txBody>
          <a:bodyPr lIns="1439997" anchor="ctr"/>
          <a:lstStyle/>
          <a:p>
            <a:pPr marL="457200" indent="-457200" eaLnBrk="1">
              <a:lnSpc>
                <a:spcPct val="150000"/>
              </a:lnSpc>
              <a:spcBef>
                <a:spcPts val="600"/>
              </a:spcBef>
              <a:buClr>
                <a:srgbClr val="003366"/>
              </a:buClr>
              <a:buFont typeface="Times New Roman" pitchFamily="18" charset="0"/>
              <a:buAutoNum type="arabicPeriod"/>
              <a:tabLst>
                <a:tab pos="3589338" algn="l"/>
              </a:tabLst>
            </a:pPr>
            <a:r>
              <a:rPr lang="fr-FR" altLang="fr-FR" sz="2400">
                <a:latin typeface="Times New Roman" pitchFamily="18" charset="0"/>
              </a:rPr>
              <a:t>National context on SDG 16</a:t>
            </a:r>
          </a:p>
          <a:p>
            <a:pPr marL="457200" indent="-457200" eaLnBrk="1">
              <a:lnSpc>
                <a:spcPct val="150000"/>
              </a:lnSpc>
              <a:spcBef>
                <a:spcPts val="600"/>
              </a:spcBef>
              <a:buClr>
                <a:srgbClr val="003366"/>
              </a:buClr>
              <a:buFont typeface="Times New Roman" pitchFamily="18" charset="0"/>
              <a:buAutoNum type="arabicPeriod"/>
              <a:tabLst>
                <a:tab pos="3589338" algn="l"/>
              </a:tabLst>
            </a:pPr>
            <a:r>
              <a:rPr lang="en-US" altLang="fr-FR" sz="2400">
                <a:latin typeface="Times New Roman" pitchFamily="18" charset="0"/>
              </a:rPr>
              <a:t>The different phases of the pilot initiative</a:t>
            </a:r>
            <a:endParaRPr lang="fr-FR" altLang="fr-FR" sz="2400">
              <a:latin typeface="Times New Roman" pitchFamily="18" charset="0"/>
            </a:endParaRPr>
          </a:p>
          <a:p>
            <a:pPr marL="457200" indent="-457200" eaLnBrk="1">
              <a:lnSpc>
                <a:spcPct val="150000"/>
              </a:lnSpc>
              <a:spcBef>
                <a:spcPts val="600"/>
              </a:spcBef>
              <a:buClr>
                <a:srgbClr val="003366"/>
              </a:buClr>
              <a:buFont typeface="Times New Roman" pitchFamily="18" charset="0"/>
              <a:buAutoNum type="arabicPeriod"/>
              <a:tabLst>
                <a:tab pos="3589338" algn="l"/>
              </a:tabLst>
            </a:pPr>
            <a:r>
              <a:rPr lang="en-US" altLang="fr-FR" sz="2400">
                <a:latin typeface="Times New Roman" pitchFamily="18" charset="0"/>
              </a:rPr>
              <a:t>SDG 16: Next steps</a:t>
            </a:r>
            <a:endParaRPr lang="fr-FR" altLang="fr-FR" sz="2400">
              <a:latin typeface="Times New Roman" pitchFamily="18" charset="0"/>
            </a:endParaRPr>
          </a:p>
        </p:txBody>
      </p:sp>
      <p:sp>
        <p:nvSpPr>
          <p:cNvPr id="3" name="Rectangle 2">
            <a:extLst>
              <a:ext uri="{FF2B5EF4-FFF2-40B4-BE49-F238E27FC236}">
                <a16:creationId xmlns:a16="http://schemas.microsoft.com/office/drawing/2014/main" id="{707AC611-49CC-46E7-882B-7C5D0A494E73}"/>
              </a:ext>
            </a:extLst>
          </p:cNvPr>
          <p:cNvSpPr txBox="1"/>
          <p:nvPr/>
        </p:nvSpPr>
        <p:spPr>
          <a:xfrm>
            <a:off x="395288" y="0"/>
            <a:ext cx="8748712" cy="765175"/>
          </a:xfrm>
          <a:prstGeom prst="rect">
            <a:avLst/>
          </a:prstGeom>
          <a:noFill/>
          <a:ln>
            <a:noFill/>
          </a:ln>
        </p:spPr>
        <p:txBody>
          <a:bodyPr/>
          <a:lstStyle/>
          <a:p>
            <a:pPr eaLnBrk="1" fontAlgn="auto" hangingPunct="1">
              <a:spcBef>
                <a:spcPts val="0"/>
              </a:spcBef>
              <a:spcAft>
                <a:spcPts val="0"/>
              </a:spcAft>
              <a:defRPr sz="1800" b="0" i="0" u="none" strike="noStrike" kern="0" cap="none" spc="0" baseline="0">
                <a:solidFill>
                  <a:srgbClr val="000000"/>
                </a:solidFill>
                <a:uFillTx/>
              </a:defRPr>
            </a:pPr>
            <a:endParaRPr lang="fr-FR" sz="2400" b="1" kern="0" dirty="0">
              <a:solidFill>
                <a:schemeClr val="tx2"/>
              </a:solidFill>
              <a:latin typeface="Times New Roman"/>
              <a:cs typeface="+mn-cs"/>
            </a:endParaRPr>
          </a:p>
        </p:txBody>
      </p:sp>
      <p:sp>
        <p:nvSpPr>
          <p:cNvPr id="27652" name="Rectangle à coins arrondis 5"/>
          <p:cNvSpPr>
            <a:spLocks/>
          </p:cNvSpPr>
          <p:nvPr/>
        </p:nvSpPr>
        <p:spPr bwMode="auto">
          <a:xfrm>
            <a:off x="1979613" y="3500438"/>
            <a:ext cx="5834062" cy="431800"/>
          </a:xfrm>
          <a:custGeom>
            <a:avLst/>
            <a:gdLst>
              <a:gd name="T0" fmla="*/ 22205067 w 3888431"/>
              <a:gd name="T1" fmla="*/ 0 h 432044"/>
              <a:gd name="T2" fmla="*/ 44410094 w 3888431"/>
              <a:gd name="T3" fmla="*/ 214562 h 432044"/>
              <a:gd name="T4" fmla="*/ 22205067 w 3888431"/>
              <a:gd name="T5" fmla="*/ 429125 h 432044"/>
              <a:gd name="T6" fmla="*/ 0 w 3888431"/>
              <a:gd name="T7" fmla="*/ 214562 h 432044"/>
              <a:gd name="T8" fmla="*/ 17694720 60000 65536"/>
              <a:gd name="T9" fmla="*/ 0 60000 65536"/>
              <a:gd name="T10" fmla="*/ 5898240 60000 65536"/>
              <a:gd name="T11" fmla="*/ 11796480 60000 65536"/>
              <a:gd name="T12" fmla="*/ 21091 w 3888431"/>
              <a:gd name="T13" fmla="*/ 21091 h 432044"/>
              <a:gd name="T14" fmla="*/ 3867341 w 3888431"/>
              <a:gd name="T15" fmla="*/ 410953 h 432044"/>
            </a:gdLst>
            <a:ahLst/>
            <a:cxnLst>
              <a:cxn ang="T8">
                <a:pos x="T0" y="T1"/>
              </a:cxn>
              <a:cxn ang="T9">
                <a:pos x="T2" y="T3"/>
              </a:cxn>
              <a:cxn ang="T10">
                <a:pos x="T4" y="T5"/>
              </a:cxn>
              <a:cxn ang="T11">
                <a:pos x="T6" y="T7"/>
              </a:cxn>
            </a:cxnLst>
            <a:rect l="T12" t="T13" r="T14" b="T15"/>
            <a:pathLst>
              <a:path w="3888431" h="432044">
                <a:moveTo>
                  <a:pt x="72007" y="0"/>
                </a:moveTo>
                <a:lnTo>
                  <a:pt x="72006" y="0"/>
                </a:lnTo>
                <a:cubicBezTo>
                  <a:pt x="32238" y="0"/>
                  <a:pt x="0" y="32238"/>
                  <a:pt x="0" y="72006"/>
                </a:cubicBezTo>
                <a:lnTo>
                  <a:pt x="0" y="360037"/>
                </a:lnTo>
                <a:cubicBezTo>
                  <a:pt x="0" y="399805"/>
                  <a:pt x="32238" y="432043"/>
                  <a:pt x="72006" y="432044"/>
                </a:cubicBezTo>
                <a:lnTo>
                  <a:pt x="3816424" y="432044"/>
                </a:lnTo>
                <a:cubicBezTo>
                  <a:pt x="3856192" y="432043"/>
                  <a:pt x="3888431" y="399805"/>
                  <a:pt x="3888431" y="360037"/>
                </a:cubicBezTo>
                <a:lnTo>
                  <a:pt x="3888431" y="72007"/>
                </a:lnTo>
                <a:cubicBezTo>
                  <a:pt x="3888431" y="32238"/>
                  <a:pt x="3856192" y="0"/>
                  <a:pt x="3816424" y="0"/>
                </a:cubicBezTo>
                <a:lnTo>
                  <a:pt x="72007" y="0"/>
                </a:lnTo>
                <a:close/>
              </a:path>
            </a:pathLst>
          </a:custGeom>
          <a:solidFill>
            <a:srgbClr val="003366">
              <a:alpha val="10196"/>
            </a:srgbClr>
          </a:solidFill>
          <a:ln w="9525">
            <a:noFill/>
            <a:prstDash val="solid"/>
            <a:round/>
            <a:headEnd/>
            <a:tailEnd/>
          </a:ln>
        </p:spPr>
        <p:txBody>
          <a:bodyPr lIns="0" tIns="0" rIns="0" bIns="0" anchor="b"/>
          <a:lstStyle/>
          <a:p>
            <a:endParaRPr lang="fr-F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txBox="1">
            <a:spLocks noGrp="1"/>
          </p:cNvSpPr>
          <p:nvPr>
            <p:ph type="title" idx="4294967295"/>
          </p:nvPr>
        </p:nvSpPr>
        <p:spPr bwMode="auto">
          <a:xfrm>
            <a:off x="523875" y="0"/>
            <a:ext cx="8620125" cy="611188"/>
          </a:xfrm>
          <a:prstGeom prst="rect">
            <a:avLst/>
          </a:prstGeom>
          <a:noFill/>
          <a:ln>
            <a:miter lim="800000"/>
            <a:headEnd/>
            <a:tailEnd/>
          </a:ln>
        </p:spPr>
        <p:txBody>
          <a:bodyPr/>
          <a:lstStyle/>
          <a:p>
            <a:pPr algn="l" eaLnBrk="1">
              <a:spcBef>
                <a:spcPts val="1200"/>
              </a:spcBef>
            </a:pPr>
            <a:r>
              <a:rPr lang="fr-FR" altLang="fr-FR" sz="2400" b="1" dirty="0">
                <a:latin typeface="Times New Roman" pitchFamily="18" charset="0"/>
              </a:rPr>
              <a:t> </a:t>
            </a:r>
            <a:r>
              <a:rPr lang="fr-FR" altLang="fr-FR" sz="2400" b="1" dirty="0" err="1">
                <a:latin typeface="Times New Roman" pitchFamily="18" charset="0"/>
              </a:rPr>
              <a:t>Next</a:t>
            </a:r>
            <a:r>
              <a:rPr lang="fr-FR" altLang="fr-FR" sz="2400" b="1" dirty="0">
                <a:latin typeface="Times New Roman" pitchFamily="18" charset="0"/>
              </a:rPr>
              <a:t> </a:t>
            </a:r>
            <a:r>
              <a:rPr lang="fr-FR" altLang="fr-FR" sz="2400" b="1" dirty="0" err="1">
                <a:latin typeface="Times New Roman" pitchFamily="18" charset="0"/>
              </a:rPr>
              <a:t>steps</a:t>
            </a:r>
            <a:r>
              <a:rPr lang="fr-FR" altLang="fr-FR" sz="2400" b="1" dirty="0">
                <a:latin typeface="Times New Roman" pitchFamily="18" charset="0"/>
              </a:rPr>
              <a:t>…</a:t>
            </a:r>
            <a:endParaRPr lang="fr-FR" altLang="fr-FR" sz="2400" i="1" dirty="0">
              <a:latin typeface="Times New Roman" pitchFamily="18" charset="0"/>
            </a:endParaRPr>
          </a:p>
        </p:txBody>
      </p:sp>
      <p:sp>
        <p:nvSpPr>
          <p:cNvPr id="28675" name="Espace réservé du numéro de diapositive 3"/>
          <p:cNvSpPr txBox="1">
            <a:spLocks noChangeArrowheads="1"/>
          </p:cNvSpPr>
          <p:nvPr/>
        </p:nvSpPr>
        <p:spPr bwMode="auto">
          <a:xfrm>
            <a:off x="8783638" y="6742113"/>
            <a:ext cx="360362" cy="107950"/>
          </a:xfrm>
          <a:prstGeom prst="rect">
            <a:avLst/>
          </a:prstGeom>
          <a:noFill/>
          <a:ln w="9525">
            <a:noFill/>
            <a:miter lim="800000"/>
            <a:headEnd/>
            <a:tailEnd/>
          </a:ln>
        </p:spPr>
        <p:txBody>
          <a:bodyPr lIns="0" tIns="0" rIns="0" bIns="0" anchor="b"/>
          <a:lstStyle/>
          <a:p>
            <a:pPr eaLnBrk="1" hangingPunct="1"/>
            <a:fld id="{1012F934-3CCA-4F4D-9153-032C20FE25D7}" type="slidenum">
              <a:rPr lang="fr-FR" altLang="fr-FR" sz="900" b="1">
                <a:solidFill>
                  <a:srgbClr val="FFFFFF"/>
                </a:solidFill>
                <a:latin typeface="Times New Roman" pitchFamily="18" charset="0"/>
              </a:rPr>
              <a:pPr eaLnBrk="1" hangingPunct="1"/>
              <a:t>14</a:t>
            </a:fld>
            <a:endParaRPr lang="fr-FR" altLang="fr-FR" sz="900" b="1">
              <a:solidFill>
                <a:srgbClr val="FFFFFF"/>
              </a:solidFill>
              <a:latin typeface="Times New Roman" pitchFamily="18" charset="0"/>
            </a:endParaRPr>
          </a:p>
        </p:txBody>
      </p:sp>
      <p:sp>
        <p:nvSpPr>
          <p:cNvPr id="10" name="Rectangle 40">
            <a:extLst>
              <a:ext uri="{FF2B5EF4-FFF2-40B4-BE49-F238E27FC236}">
                <a16:creationId xmlns:a16="http://schemas.microsoft.com/office/drawing/2014/main" id="{9EBA152C-BAF1-43F6-B7CE-7CBFD7ED6DFC}"/>
              </a:ext>
            </a:extLst>
          </p:cNvPr>
          <p:cNvSpPr/>
          <p:nvPr/>
        </p:nvSpPr>
        <p:spPr>
          <a:xfrm>
            <a:off x="508000" y="836613"/>
            <a:ext cx="8243888" cy="5400675"/>
          </a:xfrm>
          <a:prstGeom prst="rect">
            <a:avLst/>
          </a:prstGeom>
          <a:noFill/>
          <a:ln w="28575">
            <a:solidFill>
              <a:schemeClr val="accent1">
                <a:lumMod val="60000"/>
                <a:lumOff val="40000"/>
              </a:schemeClr>
            </a:solidFill>
            <a:prstDash val="solid"/>
          </a:ln>
        </p:spPr>
        <p:txBody>
          <a:bodyPr lIns="180000" tIns="180000" rIns="180000" bIns="71999" anchorCtr="1"/>
          <a:lstStyle/>
          <a:p>
            <a:pPr algn="just" eaLnBrk="1" fontAlgn="auto" hangingPunct="1">
              <a:spcBef>
                <a:spcPts val="0"/>
              </a:spcBef>
              <a:spcAft>
                <a:spcPts val="0"/>
              </a:spcAft>
              <a:buClr>
                <a:schemeClr val="tx2">
                  <a:lumMod val="75000"/>
                </a:schemeClr>
              </a:buClr>
              <a:buSzPct val="75000"/>
              <a:defRPr sz="1800" b="0" i="0" u="none" strike="noStrike" kern="0" cap="none" spc="0" baseline="0">
                <a:solidFill>
                  <a:srgbClr val="000000"/>
                </a:solidFill>
                <a:uFillTx/>
              </a:defRPr>
            </a:pPr>
            <a:endParaRPr lang="en-US" sz="2000" kern="0" dirty="0">
              <a:solidFill>
                <a:schemeClr val="tx1">
                  <a:lumMod val="65000"/>
                  <a:lumOff val="35000"/>
                </a:schemeClr>
              </a:solidFill>
              <a:latin typeface="Times New Roman" pitchFamily="18"/>
              <a:cs typeface="Arial" pitchFamily="34"/>
            </a:endParaRPr>
          </a:p>
          <a:p>
            <a:pPr marL="342900" indent="-342900" algn="just" eaLnBrk="1" fontAlgn="auto" hangingPunct="1">
              <a:spcBef>
                <a:spcPts val="0"/>
              </a:spcBef>
              <a:spcAft>
                <a:spcPts val="0"/>
              </a:spcAft>
              <a:buClr>
                <a:schemeClr val="tx2">
                  <a:lumMod val="75000"/>
                </a:schemeClr>
              </a:buClr>
              <a:buSzPct val="75000"/>
              <a:buFontTx/>
              <a:buChar char="-"/>
              <a:defRPr sz="1800" b="0" i="0" u="none" strike="noStrike" kern="0" cap="none" spc="0" baseline="0">
                <a:solidFill>
                  <a:srgbClr val="000000"/>
                </a:solidFill>
                <a:uFillTx/>
              </a:defRPr>
            </a:pPr>
            <a:r>
              <a:rPr lang="en-US" sz="2000" kern="0" dirty="0">
                <a:solidFill>
                  <a:schemeClr val="tx1">
                    <a:lumMod val="65000"/>
                    <a:lumOff val="35000"/>
                  </a:schemeClr>
                </a:solidFill>
                <a:latin typeface="Times New Roman" pitchFamily="18"/>
                <a:cs typeface="Arial" pitchFamily="34"/>
              </a:rPr>
              <a:t>Intensifying mainstreaming targets and indicators into national and sub-national planning processes</a:t>
            </a:r>
          </a:p>
          <a:p>
            <a:pPr marL="342900" indent="-342900" algn="just" eaLnBrk="1" fontAlgn="auto" hangingPunct="1">
              <a:spcBef>
                <a:spcPts val="0"/>
              </a:spcBef>
              <a:spcAft>
                <a:spcPts val="0"/>
              </a:spcAft>
              <a:buClr>
                <a:schemeClr val="tx2">
                  <a:lumMod val="75000"/>
                </a:schemeClr>
              </a:buClr>
              <a:buSzPct val="75000"/>
              <a:buFontTx/>
              <a:buChar char="-"/>
              <a:defRPr sz="1800" b="0" i="0" u="none" strike="noStrike" kern="0" cap="none" spc="0" baseline="0">
                <a:solidFill>
                  <a:srgbClr val="000000"/>
                </a:solidFill>
                <a:uFillTx/>
              </a:defRPr>
            </a:pPr>
            <a:r>
              <a:rPr lang="en-US" sz="2000" kern="0" dirty="0">
                <a:solidFill>
                  <a:schemeClr val="tx1">
                    <a:lumMod val="65000"/>
                    <a:lumOff val="35000"/>
                  </a:schemeClr>
                </a:solidFill>
                <a:latin typeface="Times New Roman" pitchFamily="18"/>
                <a:cs typeface="Arial" pitchFamily="34"/>
              </a:rPr>
              <a:t>Further understanding the connections between SDG16 and the rest of the 2030 Agenda</a:t>
            </a:r>
          </a:p>
          <a:p>
            <a:pPr marL="342900" indent="-342900" algn="just" eaLnBrk="1" fontAlgn="auto" hangingPunct="1">
              <a:spcBef>
                <a:spcPts val="0"/>
              </a:spcBef>
              <a:spcAft>
                <a:spcPts val="0"/>
              </a:spcAft>
              <a:buClr>
                <a:schemeClr val="tx2">
                  <a:lumMod val="75000"/>
                </a:schemeClr>
              </a:buClr>
              <a:buSzPct val="75000"/>
              <a:buFontTx/>
              <a:buChar char="-"/>
              <a:defRPr sz="1800" b="0" i="0" u="none" strike="noStrike" kern="0" cap="none" spc="0" baseline="0">
                <a:solidFill>
                  <a:srgbClr val="000000"/>
                </a:solidFill>
                <a:uFillTx/>
              </a:defRPr>
            </a:pPr>
            <a:r>
              <a:rPr lang="en-US" sz="2000" kern="0" dirty="0">
                <a:solidFill>
                  <a:schemeClr val="tx1">
                    <a:lumMod val="65000"/>
                    <a:lumOff val="35000"/>
                  </a:schemeClr>
                </a:solidFill>
                <a:latin typeface="Times New Roman" pitchFamily="18"/>
                <a:cs typeface="Arial" pitchFamily="34"/>
              </a:rPr>
              <a:t>Focus on implementation of the SDG through an integrated approach</a:t>
            </a:r>
          </a:p>
          <a:p>
            <a:pPr marL="342900" indent="-342900" algn="just" eaLnBrk="1" fontAlgn="auto" hangingPunct="1">
              <a:spcBef>
                <a:spcPts val="0"/>
              </a:spcBef>
              <a:spcAft>
                <a:spcPts val="0"/>
              </a:spcAft>
              <a:buClr>
                <a:schemeClr val="tx2">
                  <a:lumMod val="75000"/>
                </a:schemeClr>
              </a:buClr>
              <a:buSzPct val="75000"/>
              <a:buFontTx/>
              <a:buChar char="-"/>
              <a:defRPr sz="1800" b="0" i="0" u="none" strike="noStrike" kern="0" cap="none" spc="0" baseline="0">
                <a:solidFill>
                  <a:srgbClr val="000000"/>
                </a:solidFill>
                <a:uFillTx/>
              </a:defRPr>
            </a:pPr>
            <a:r>
              <a:rPr lang="en-US" sz="2000" kern="0" dirty="0">
                <a:solidFill>
                  <a:schemeClr val="tx1">
                    <a:lumMod val="65000"/>
                    <a:lumOff val="35000"/>
                  </a:schemeClr>
                </a:solidFill>
                <a:latin typeface="Times New Roman" pitchFamily="18"/>
                <a:cs typeface="Arial" pitchFamily="34"/>
              </a:rPr>
              <a:t>the first progress report included in the National Voluntary Report was presented in the 2019 High Level Political Forum and will prepare the NVR for 2021</a:t>
            </a:r>
          </a:p>
          <a:p>
            <a:pPr marL="342900" indent="-342900" algn="just" eaLnBrk="1" fontAlgn="auto" hangingPunct="1">
              <a:spcBef>
                <a:spcPts val="0"/>
              </a:spcBef>
              <a:spcAft>
                <a:spcPts val="0"/>
              </a:spcAft>
              <a:buClr>
                <a:schemeClr val="tx2">
                  <a:lumMod val="75000"/>
                </a:schemeClr>
              </a:buClr>
              <a:buSzPct val="75000"/>
              <a:buFontTx/>
              <a:buChar char="-"/>
              <a:defRPr sz="1800" b="0" i="0" u="none" strike="noStrike" kern="0" cap="none" spc="0" baseline="0">
                <a:solidFill>
                  <a:srgbClr val="000000"/>
                </a:solidFill>
                <a:uFillTx/>
              </a:defRPr>
            </a:pPr>
            <a:r>
              <a:rPr lang="en-US" sz="2000" kern="0" dirty="0">
                <a:solidFill>
                  <a:schemeClr val="tx1">
                    <a:lumMod val="65000"/>
                    <a:lumOff val="35000"/>
                  </a:schemeClr>
                </a:solidFill>
                <a:latin typeface="Times New Roman" pitchFamily="18"/>
                <a:cs typeface="Arial" pitchFamily="34"/>
              </a:rPr>
              <a:t>Build on the different initiatives «  Global alliance for reporting progress on promoting peaceful, just and inclusive societies », OGP,…</a:t>
            </a:r>
          </a:p>
          <a:p>
            <a:pPr algn="just" eaLnBrk="1" fontAlgn="auto" hangingPunct="1">
              <a:spcBef>
                <a:spcPts val="0"/>
              </a:spcBef>
              <a:spcAft>
                <a:spcPts val="0"/>
              </a:spcAft>
              <a:buClr>
                <a:schemeClr val="tx2">
                  <a:lumMod val="75000"/>
                </a:schemeClr>
              </a:buClr>
              <a:buSzPct val="75000"/>
              <a:buFontTx/>
              <a:buChar char="-"/>
              <a:defRPr sz="1800" b="0" i="0" u="none" strike="noStrike" kern="0" cap="none" spc="0" baseline="0">
                <a:solidFill>
                  <a:srgbClr val="000000"/>
                </a:solidFill>
                <a:uFillTx/>
              </a:defRPr>
            </a:pPr>
            <a:endParaRPr lang="en-US" sz="2000" kern="0" dirty="0">
              <a:solidFill>
                <a:schemeClr val="tx1">
                  <a:lumMod val="65000"/>
                  <a:lumOff val="35000"/>
                </a:schemeClr>
              </a:solidFill>
              <a:latin typeface="Times New Roman" pitchFamily="18"/>
              <a:cs typeface="Arial" pitchFamily="34"/>
            </a:endParaRPr>
          </a:p>
          <a:p>
            <a:pPr algn="just" eaLnBrk="1" fontAlgn="auto" hangingPunct="1">
              <a:spcBef>
                <a:spcPts val="0"/>
              </a:spcBef>
              <a:spcAft>
                <a:spcPts val="0"/>
              </a:spcAft>
              <a:buClr>
                <a:schemeClr val="tx2">
                  <a:lumMod val="75000"/>
                </a:schemeClr>
              </a:buClr>
              <a:buSzPct val="75000"/>
              <a:defRPr sz="1800" b="0" i="0" u="none" strike="noStrike" kern="0" cap="none" spc="0" baseline="0">
                <a:solidFill>
                  <a:srgbClr val="000000"/>
                </a:solidFill>
                <a:uFillTx/>
              </a:defRPr>
            </a:pPr>
            <a:r>
              <a:rPr lang="en-US" sz="2000" kern="0" dirty="0">
                <a:solidFill>
                  <a:schemeClr val="tx1">
                    <a:lumMod val="65000"/>
                    <a:lumOff val="35000"/>
                  </a:schemeClr>
                </a:solidFill>
                <a:latin typeface="Times New Roman" pitchFamily="18"/>
                <a:cs typeface="Arial" pitchFamily="34"/>
              </a:rPr>
              <a:t>Launch of a </a:t>
            </a:r>
            <a:r>
              <a:rPr lang="en-US" sz="2000" b="1" kern="0" dirty="0">
                <a:solidFill>
                  <a:schemeClr val="tx1">
                    <a:lumMod val="65000"/>
                    <a:lumOff val="35000"/>
                  </a:schemeClr>
                </a:solidFill>
                <a:latin typeface="Times New Roman" pitchFamily="18"/>
                <a:cs typeface="Arial" pitchFamily="34"/>
              </a:rPr>
              <a:t>new SDG16+ program with UNDP </a:t>
            </a:r>
            <a:r>
              <a:rPr lang="en-US" sz="2000" kern="0" dirty="0">
                <a:solidFill>
                  <a:schemeClr val="tx1">
                    <a:lumMod val="65000"/>
                    <a:lumOff val="35000"/>
                  </a:schemeClr>
                </a:solidFill>
                <a:latin typeface="Times New Roman" pitchFamily="18"/>
                <a:cs typeface="Arial" pitchFamily="34"/>
              </a:rPr>
              <a:t>supported by the Government of the Netherlands aimed at supporting the achievement of the goals through integrated interventions both at the national and sub-national levels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p:txBody>
          <a:bodyPr/>
          <a:lstStyle/>
          <a:p>
            <a:r>
              <a:rPr lang="en-US" sz="2000" b="0" dirty="0">
                <a:solidFill>
                  <a:schemeClr val="tx1"/>
                </a:solidFill>
              </a:rPr>
              <a:t>In its </a:t>
            </a:r>
            <a:r>
              <a:rPr lang="en-US" sz="2000" b="0" dirty="0" err="1">
                <a:solidFill>
                  <a:schemeClr val="tx1"/>
                </a:solidFill>
              </a:rPr>
              <a:t>ResolutionsA</a:t>
            </a:r>
            <a:r>
              <a:rPr lang="en-US" sz="2000" b="0" dirty="0">
                <a:solidFill>
                  <a:schemeClr val="tx1"/>
                </a:solidFill>
              </a:rPr>
              <a:t>/RES/70/262 et S/RES/2282, the General Assembly and the Security Council had addressed “Sustaining Peace” by “emphasizing the importance of a comprehensive approach, particularly through the prevention of conflict and addressing its root causes, strengthening the rule of law at the international and national levels, and promoting sustained and sustainable economic growth, poverty eradication, social development, sustainable development, national reconciliation and unity including through inclusive dialogue and mediation, access to justice and transitional justice, accountability, good governance, democracy, accountable institutions, gender equality and respect for, and protection of, human rights and fundamental freedom”. </a:t>
            </a:r>
          </a:p>
          <a:p>
            <a:pPr>
              <a:buNone/>
            </a:pPr>
            <a:endParaRPr lang="en-US" sz="2000" b="0" dirty="0">
              <a:solidFill>
                <a:schemeClr val="tx1"/>
              </a:solidFill>
            </a:endParaRPr>
          </a:p>
          <a:p>
            <a:r>
              <a:rPr lang="en-US" sz="2000" b="0" dirty="0">
                <a:solidFill>
                  <a:schemeClr val="tx1"/>
                </a:solidFill>
              </a:rPr>
              <a:t>Sustaining peace and Goal 16 are not only valuable and important aspirations in their own right, they are also important enablers for the three pillars of the United Nations (Peace, Development and Human Rights) and the 2030 sustainable development agenda.</a:t>
            </a:r>
          </a:p>
        </p:txBody>
      </p:sp>
      <p:sp>
        <p:nvSpPr>
          <p:cNvPr id="3" name="Titre 1"/>
          <p:cNvSpPr txBox="1">
            <a:spLocks/>
          </p:cNvSpPr>
          <p:nvPr/>
        </p:nvSpPr>
        <p:spPr bwMode="auto">
          <a:xfrm>
            <a:off x="523875" y="0"/>
            <a:ext cx="8620125" cy="611188"/>
          </a:xfrm>
          <a:prstGeom prst="rect">
            <a:avLst/>
          </a:prstGeom>
          <a:noFill/>
          <a:ln>
            <a:miter lim="800000"/>
            <a:headEnd/>
            <a:tailEnd/>
          </a:ln>
        </p:spPr>
        <p:txBody>
          <a:bodyPr/>
          <a:lstStyle/>
          <a:p>
            <a:pPr marL="0" marR="0" lvl="0" indent="0" algn="l" defTabSz="914400" rtl="0" eaLnBrk="1" fontAlgn="base" latinLnBrk="0" hangingPunct="0">
              <a:lnSpc>
                <a:spcPct val="100000"/>
              </a:lnSpc>
              <a:spcBef>
                <a:spcPts val="1200"/>
              </a:spcBef>
              <a:spcAft>
                <a:spcPct val="0"/>
              </a:spcAft>
              <a:buClrTx/>
              <a:buSzTx/>
              <a:buFontTx/>
              <a:buNone/>
              <a:tabLst/>
              <a:defRPr/>
            </a:pPr>
            <a:r>
              <a:rPr kumimoji="0" lang="fr-FR" altLang="fr-FR" sz="2400" b="1" i="0" u="none" strike="noStrike" kern="0" cap="none" spc="0" normalizeH="0" baseline="0" noProof="0" dirty="0">
                <a:ln>
                  <a:noFill/>
                </a:ln>
                <a:solidFill>
                  <a:schemeClr val="tx2"/>
                </a:solidFill>
                <a:effectLst/>
                <a:uLnTx/>
                <a:uFillTx/>
                <a:latin typeface="Times New Roman" pitchFamily="18" charset="0"/>
              </a:rPr>
              <a:t> </a:t>
            </a:r>
            <a:r>
              <a:rPr kumimoji="0" lang="fr-FR" altLang="fr-FR" sz="2400" b="1" i="0" u="none" strike="noStrike" kern="0" cap="none" spc="0" normalizeH="0" baseline="0" noProof="0" dirty="0" err="1">
                <a:ln>
                  <a:noFill/>
                </a:ln>
                <a:solidFill>
                  <a:schemeClr val="tx2"/>
                </a:solidFill>
                <a:effectLst/>
                <a:uLnTx/>
                <a:uFillTx/>
                <a:latin typeface="Times New Roman" pitchFamily="18" charset="0"/>
              </a:rPr>
              <a:t>Why</a:t>
            </a:r>
            <a:r>
              <a:rPr kumimoji="0" lang="fr-FR" altLang="fr-FR" sz="2400" b="1" i="0" u="none" strike="noStrike" kern="0" cap="none" spc="0" normalizeH="0" noProof="0" dirty="0">
                <a:ln>
                  <a:noFill/>
                </a:ln>
                <a:solidFill>
                  <a:schemeClr val="tx2"/>
                </a:solidFill>
                <a:effectLst/>
                <a:uLnTx/>
                <a:uFillTx/>
                <a:latin typeface="Times New Roman" pitchFamily="18" charset="0"/>
              </a:rPr>
              <a:t> SDG 16+</a:t>
            </a:r>
            <a:endParaRPr kumimoji="0" lang="fr-FR" altLang="fr-FR" sz="2400" b="0" i="1" u="none" strike="noStrike" kern="0" cap="none" spc="0" normalizeH="0" baseline="0" noProof="0" dirty="0">
              <a:ln>
                <a:noFill/>
              </a:ln>
              <a:solidFill>
                <a:schemeClr val="tx2"/>
              </a:solidFill>
              <a:effectLst/>
              <a:uLnTx/>
              <a:uFillTx/>
              <a:latin typeface="Times New Roman"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0" y="500042"/>
            <a:ext cx="9100163" cy="6028087"/>
          </a:xfrm>
        </p:spPr>
        <p:txBody>
          <a:bodyPr/>
          <a:lstStyle/>
          <a:p>
            <a:endParaRPr dirty="0"/>
          </a:p>
          <a:p>
            <a:pPr>
              <a:buNone/>
            </a:pPr>
            <a:r>
              <a:rPr lang="en-US" sz="1700" b="0" i="0" dirty="0">
                <a:solidFill>
                  <a:schemeClr val="tx1"/>
                </a:solidFill>
              </a:rPr>
              <a:t>The proposed program is articulated according to the following theory of change: </a:t>
            </a:r>
          </a:p>
          <a:p>
            <a:pPr>
              <a:buNone/>
            </a:pPr>
            <a:endParaRPr lang="en-US" sz="1700" b="0" i="0" dirty="0">
              <a:solidFill>
                <a:schemeClr val="tx1"/>
              </a:solidFill>
            </a:endParaRPr>
          </a:p>
          <a:p>
            <a:r>
              <a:rPr lang="en-US" sz="1700" b="0" i="0" dirty="0">
                <a:solidFill>
                  <a:schemeClr val="tx1"/>
                </a:solidFill>
              </a:rPr>
              <a:t>IF AT THE NATIONAL LEVEL the key political and administrative institutions foreseen in the 2014 Constitution are set up and their capacities strengthened to be able to conduct their missions and attributions inclusively and transparently and ensure the protection and promotion of human rights,</a:t>
            </a:r>
          </a:p>
          <a:p>
            <a:pPr>
              <a:buNone/>
            </a:pPr>
            <a:r>
              <a:rPr lang="en-US" sz="1700" b="0" i="0" dirty="0">
                <a:solidFill>
                  <a:schemeClr val="tx1"/>
                </a:solidFill>
              </a:rPr>
              <a:t> 	And the main national reforms and processes aimed at </a:t>
            </a:r>
            <a:r>
              <a:rPr lang="en-US" sz="1700" b="0" i="0" u="sng" dirty="0">
                <a:solidFill>
                  <a:schemeClr val="tx1"/>
                </a:solidFill>
              </a:rPr>
              <a:t>promoting democratic governance, consolidating the rule of law and civic engagement at all levels are defined and implemented,</a:t>
            </a:r>
          </a:p>
          <a:p>
            <a:pPr>
              <a:buNone/>
            </a:pPr>
            <a:endParaRPr sz="1700" b="0" i="0" u="sng" dirty="0">
              <a:solidFill>
                <a:schemeClr val="tx1"/>
              </a:solidFill>
            </a:endParaRPr>
          </a:p>
          <a:p>
            <a:r>
              <a:rPr lang="en-US" sz="1700" b="0" i="0" dirty="0">
                <a:solidFill>
                  <a:schemeClr val="tx1"/>
                </a:solidFill>
              </a:rPr>
              <a:t>IF AT THE LOCAL LEVEL </a:t>
            </a:r>
            <a:r>
              <a:rPr lang="en-US" sz="1700" b="0" i="0" dirty="0">
                <a:solidFill>
                  <a:schemeClr val="tx1"/>
                </a:solidFill>
                <a:effectLst>
                  <a:outerShdw blurRad="38100" dist="38100" dir="2700000" algn="tl">
                    <a:srgbClr val="000000">
                      <a:alpha val="43137"/>
                    </a:srgbClr>
                  </a:outerShdw>
                </a:effectLst>
              </a:rPr>
              <a:t>regional and municipal governments see their capacities strengthened to adopt mechanisms of participatory democracy and engage in inclusive development </a:t>
            </a:r>
            <a:r>
              <a:rPr lang="en-US" sz="1700" b="0" i="0" dirty="0">
                <a:solidFill>
                  <a:schemeClr val="tx1"/>
                </a:solidFill>
              </a:rPr>
              <a:t>planning that promotes sustainable development,</a:t>
            </a:r>
            <a:endParaRPr sz="1700" b="0" i="0" dirty="0">
              <a:solidFill>
                <a:schemeClr val="tx1"/>
              </a:solidFill>
            </a:endParaRPr>
          </a:p>
          <a:p>
            <a:pPr>
              <a:buNone/>
            </a:pPr>
            <a:r>
              <a:rPr lang="en-US" sz="1700" b="0" i="0" dirty="0">
                <a:solidFill>
                  <a:schemeClr val="tx1"/>
                </a:solidFill>
              </a:rPr>
              <a:t>	And efforts aimed at promoting access to justice, community security, preventing violent extremism, are strengthened with a particular focus on empowering youth, women and vulnerable groups,</a:t>
            </a:r>
          </a:p>
          <a:p>
            <a:r>
              <a:rPr lang="en-US" sz="1700" b="0" i="0" dirty="0">
                <a:solidFill>
                  <a:schemeClr val="tx1"/>
                </a:solidFill>
              </a:rPr>
              <a:t>IF throughout the program particular attention is provided to: ensuring an integrated approach that maximizes the impact of the interventions; </a:t>
            </a:r>
            <a:r>
              <a:rPr lang="en-US" sz="1700" b="0" i="0" u="sng" dirty="0">
                <a:solidFill>
                  <a:schemeClr val="tx1"/>
                </a:solidFill>
              </a:rPr>
              <a:t>focusing on endogenous resilience factors at the community level; supporting the implementation of innovative solutions at the national and local levels; monitoring and evaluating through strengthened data and statistical systems</a:t>
            </a:r>
            <a:r>
              <a:rPr lang="en-US" sz="1700" b="0" i="0" dirty="0">
                <a:solidFill>
                  <a:schemeClr val="tx1"/>
                </a:solidFill>
              </a:rPr>
              <a:t>; and capturing, managing and disseminating the knowledge generated for future scale-up</a:t>
            </a:r>
            <a:r>
              <a:rPr lang="en-US" dirty="0"/>
              <a:t>,</a:t>
            </a:r>
          </a:p>
          <a:p>
            <a:pPr>
              <a:buNone/>
            </a:pPr>
            <a:endParaRPr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p:txBody>
          <a:bodyPr/>
          <a:lstStyle/>
          <a:p>
            <a:pPr>
              <a:buNone/>
            </a:pPr>
            <a:r>
              <a:rPr lang="en-GB" sz="1800" b="0" i="0" dirty="0">
                <a:solidFill>
                  <a:schemeClr val="tx1"/>
                </a:solidFill>
              </a:rPr>
              <a:t>The programme will be part of a platform on Sustaining Peace the UN in Tunisia currently being defined that will be composed of four programmatic pillars, which will be closely interconnected:</a:t>
            </a:r>
            <a:endParaRPr sz="1800" b="0" i="0" dirty="0">
              <a:solidFill>
                <a:schemeClr val="tx1"/>
              </a:solidFill>
            </a:endParaRPr>
          </a:p>
          <a:p>
            <a:pPr lvl="0"/>
            <a:r>
              <a:rPr lang="en-GB" sz="1800" b="0" i="0" dirty="0">
                <a:solidFill>
                  <a:schemeClr val="tx1"/>
                </a:solidFill>
              </a:rPr>
              <a:t>Peace engines (Support resilience capacities) and youth local platforms</a:t>
            </a:r>
            <a:endParaRPr sz="1800" b="0" i="0" dirty="0">
              <a:solidFill>
                <a:schemeClr val="tx1"/>
              </a:solidFill>
            </a:endParaRPr>
          </a:p>
          <a:p>
            <a:pPr lvl="0"/>
            <a:r>
              <a:rPr lang="en-GB" sz="1800" b="0" i="0" dirty="0">
                <a:solidFill>
                  <a:schemeClr val="tx1"/>
                </a:solidFill>
              </a:rPr>
              <a:t>Stabilization and quick impact responses to communities</a:t>
            </a:r>
            <a:endParaRPr sz="1800" b="0" i="0" dirty="0">
              <a:solidFill>
                <a:schemeClr val="tx1"/>
              </a:solidFill>
            </a:endParaRPr>
          </a:p>
          <a:p>
            <a:pPr lvl="0"/>
            <a:r>
              <a:rPr lang="en-GB" sz="1800" b="0" i="0" dirty="0">
                <a:solidFill>
                  <a:schemeClr val="tx1"/>
                </a:solidFill>
              </a:rPr>
              <a:t>Risk and Resilience framework derived from the joint World Bank/UN Pathways for Peace initiative</a:t>
            </a:r>
            <a:endParaRPr sz="1800" b="0" i="0" dirty="0">
              <a:solidFill>
                <a:schemeClr val="tx1"/>
              </a:solidFill>
            </a:endParaRPr>
          </a:p>
          <a:p>
            <a:pPr lvl="0"/>
            <a:r>
              <a:rPr lang="en-GB" sz="1800" b="0" i="0" dirty="0">
                <a:solidFill>
                  <a:schemeClr val="tx1"/>
                </a:solidFill>
              </a:rPr>
              <a:t>SDG16 for peace, rule of law and strong institutions.</a:t>
            </a:r>
            <a:endParaRPr sz="1800" b="0" i="0" dirty="0">
              <a:solidFill>
                <a:schemeClr val="tx1"/>
              </a:solidFill>
            </a:endParaRPr>
          </a:p>
          <a:p>
            <a:endParaRPr lang="fr-FR" dirty="0"/>
          </a:p>
        </p:txBody>
      </p:sp>
      <p:pic>
        <p:nvPicPr>
          <p:cNvPr id="2051" name="Picture 3"/>
          <p:cNvPicPr>
            <a:picLocks noChangeAspect="1" noChangeArrowheads="1"/>
          </p:cNvPicPr>
          <p:nvPr/>
        </p:nvPicPr>
        <p:blipFill>
          <a:blip r:embed="rId2"/>
          <a:srcRect/>
          <a:stretch>
            <a:fillRect/>
          </a:stretch>
        </p:blipFill>
        <p:spPr bwMode="auto">
          <a:xfrm>
            <a:off x="1628775" y="4102099"/>
            <a:ext cx="5886450" cy="2543175"/>
          </a:xfrm>
          <a:prstGeom prst="rect">
            <a:avLst/>
          </a:prstGeom>
          <a:noFill/>
          <a:ln w="9525">
            <a:noFill/>
            <a:miter lim="800000"/>
            <a:headEnd/>
            <a:tailEnd/>
          </a:ln>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 coins arrondis 2"/>
          <p:cNvSpPr>
            <a:spLocks noChangeArrowheads="1"/>
          </p:cNvSpPr>
          <p:nvPr/>
        </p:nvSpPr>
        <p:spPr bwMode="auto">
          <a:xfrm>
            <a:off x="1357290" y="357166"/>
            <a:ext cx="6202363" cy="495300"/>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chemeClr val="tx1"/>
                </a:solidFill>
                <a:effectLst/>
                <a:latin typeface="Calibri" pitchFamily="34" charset="0"/>
                <a:ea typeface="Arial" pitchFamily="34" charset="0"/>
                <a:cs typeface="Arial" pitchFamily="34" charset="0"/>
              </a:rPr>
              <a:t>Sustainable development in Tunisia is enabled by a peaceful, just and inclusive society</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075" name="Triangle isocèle 24"/>
          <p:cNvSpPr>
            <a:spLocks noChangeArrowheads="1"/>
          </p:cNvSpPr>
          <p:nvPr/>
        </p:nvSpPr>
        <p:spPr bwMode="auto">
          <a:xfrm>
            <a:off x="3571853" y="1041379"/>
            <a:ext cx="1776412" cy="174625"/>
          </a:xfrm>
          <a:prstGeom prst="triangle">
            <a:avLst>
              <a:gd name="adj" fmla="val 50000"/>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sp>
        <p:nvSpPr>
          <p:cNvPr id="3076" name="Rectangle : coins arrondis 9"/>
          <p:cNvSpPr>
            <a:spLocks noChangeArrowheads="1"/>
          </p:cNvSpPr>
          <p:nvPr/>
        </p:nvSpPr>
        <p:spPr bwMode="auto">
          <a:xfrm>
            <a:off x="1143002" y="1341423"/>
            <a:ext cx="2857500" cy="1136650"/>
          </a:xfrm>
          <a:prstGeom prst="roundRect">
            <a:avLst>
              <a:gd name="adj" fmla="val 16667"/>
            </a:avLst>
          </a:prstGeom>
          <a:gradFill rotWithShape="1">
            <a:gsLst>
              <a:gs pos="0">
                <a:srgbClr val="DAFDA7"/>
              </a:gs>
              <a:gs pos="35001">
                <a:srgbClr val="E4FDC2"/>
              </a:gs>
              <a:gs pos="100000">
                <a:srgbClr val="F5FFE6"/>
              </a:gs>
            </a:gsLst>
            <a:lin ang="16200000" scaled="1"/>
          </a:gra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a:ln>
                  <a:noFill/>
                </a:ln>
                <a:solidFill>
                  <a:schemeClr val="tx1"/>
                </a:solidFill>
                <a:effectLst/>
                <a:latin typeface="Calibri" pitchFamily="34" charset="0"/>
                <a:ea typeface="Arial" pitchFamily="34" charset="0"/>
                <a:cs typeface="Arial" pitchFamily="34" charset="0"/>
              </a:rPr>
              <a:t>THE KEY NATIONAL INSTITUTIONS AND PROCESSES AIMED AT PROMOTING DEMOCRATIC GOVERNANCE, CONSOLIDATING THE RULE OF LAW AND FOSTERING CITIZENSHIP ARE OPERATIONALISED</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077" name="Rectangle : coins arrondis 13"/>
          <p:cNvSpPr>
            <a:spLocks noChangeArrowheads="1"/>
          </p:cNvSpPr>
          <p:nvPr/>
        </p:nvSpPr>
        <p:spPr bwMode="auto">
          <a:xfrm>
            <a:off x="4786314" y="1285860"/>
            <a:ext cx="3206750" cy="1154113"/>
          </a:xfrm>
          <a:prstGeom prst="roundRect">
            <a:avLst>
              <a:gd name="adj" fmla="val 16667"/>
            </a:avLst>
          </a:prstGeom>
          <a:gradFill rotWithShape="1">
            <a:gsLst>
              <a:gs pos="0">
                <a:srgbClr val="DAFDA7"/>
              </a:gs>
              <a:gs pos="35001">
                <a:srgbClr val="E4FDC2"/>
              </a:gs>
              <a:gs pos="100000">
                <a:srgbClr val="F5FFE6"/>
              </a:gs>
            </a:gsLst>
            <a:lin ang="16200000" scaled="1"/>
          </a:gra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a:ln>
                  <a:noFill/>
                </a:ln>
                <a:solidFill>
                  <a:schemeClr val="tx1"/>
                </a:solidFill>
                <a:effectLst/>
                <a:latin typeface="Calibri" pitchFamily="34" charset="0"/>
                <a:ea typeface="Arial" pitchFamily="34" charset="0"/>
                <a:cs typeface="Arial" pitchFamily="34" charset="0"/>
              </a:rPr>
              <a:t>COMMUNITIES, IN PARTICULAR YOUTH, WOMEN AND VULNERABLE GROUPS, BENEFIT FROM AND CONTRIBUTE TO EFFORTS AIMED AT PROMOTING LOCAL DEVELOPMENT, STRENGTHENING ACCESS TO JUSTICE AND SECURITY AND SOCIAL COHESION</a:t>
            </a:r>
            <a:endParaRPr kumimoji="0" lang="en-US" sz="10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078" name="Rectangle : coins arrondis 27"/>
          <p:cNvSpPr>
            <a:spLocks noChangeArrowheads="1"/>
          </p:cNvSpPr>
          <p:nvPr/>
        </p:nvSpPr>
        <p:spPr bwMode="auto">
          <a:xfrm>
            <a:off x="2347914" y="2606661"/>
            <a:ext cx="4175125" cy="892175"/>
          </a:xfrm>
          <a:prstGeom prst="roundRect">
            <a:avLst>
              <a:gd name="adj" fmla="val 16667"/>
            </a:avLst>
          </a:prstGeom>
          <a:gradFill rotWithShape="1">
            <a:gsLst>
              <a:gs pos="0">
                <a:srgbClr val="DAFDA7"/>
              </a:gs>
              <a:gs pos="35001">
                <a:srgbClr val="E4FDC2"/>
              </a:gs>
              <a:gs pos="100000">
                <a:srgbClr val="F5FFE6"/>
              </a:gs>
            </a:gsLst>
            <a:lin ang="16200000" scaled="1"/>
          </a:gra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chemeClr val="tx1"/>
                </a:solidFill>
                <a:effectLst/>
                <a:latin typeface="Calibri" pitchFamily="34" charset="0"/>
                <a:ea typeface="Arial" pitchFamily="34" charset="0"/>
                <a:cs typeface="Arial" pitchFamily="34" charset="0"/>
              </a:rPr>
              <a:t>Capacities of national and subnational institutions strengthened to identify effective solutions and demonstrate progress towards the achievement of SDG16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079" name="Flèche : double flèche horizontale 14"/>
          <p:cNvSpPr>
            <a:spLocks noChangeArrowheads="1"/>
          </p:cNvSpPr>
          <p:nvPr/>
        </p:nvSpPr>
        <p:spPr bwMode="auto">
          <a:xfrm>
            <a:off x="3948114" y="1623998"/>
            <a:ext cx="882650" cy="282575"/>
          </a:xfrm>
          <a:prstGeom prst="leftRightArrow">
            <a:avLst>
              <a:gd name="adj1" fmla="val 50000"/>
              <a:gd name="adj2" fmla="val 49818"/>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sp>
        <p:nvSpPr>
          <p:cNvPr id="3080" name="Flèche : double flèche horizontale 15"/>
          <p:cNvSpPr>
            <a:spLocks noChangeArrowheads="1"/>
          </p:cNvSpPr>
          <p:nvPr/>
        </p:nvSpPr>
        <p:spPr bwMode="auto">
          <a:xfrm rot="3281411">
            <a:off x="3664745" y="2335992"/>
            <a:ext cx="512763" cy="282575"/>
          </a:xfrm>
          <a:prstGeom prst="leftRightArrow">
            <a:avLst>
              <a:gd name="adj1" fmla="val 50000"/>
              <a:gd name="adj2" fmla="val 49935"/>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sp>
        <p:nvSpPr>
          <p:cNvPr id="3081" name="Flèche : double flèche horizontale 16"/>
          <p:cNvSpPr>
            <a:spLocks noChangeArrowheads="1"/>
          </p:cNvSpPr>
          <p:nvPr/>
        </p:nvSpPr>
        <p:spPr bwMode="auto">
          <a:xfrm rot="7321604">
            <a:off x="4610895" y="2329642"/>
            <a:ext cx="512763" cy="282575"/>
          </a:xfrm>
          <a:prstGeom prst="leftRightArrow">
            <a:avLst>
              <a:gd name="adj1" fmla="val 50000"/>
              <a:gd name="adj2" fmla="val 49935"/>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sp>
        <p:nvSpPr>
          <p:cNvPr id="3089" name="Rectangle : coins arrondis 28"/>
          <p:cNvSpPr>
            <a:spLocks noChangeArrowheads="1"/>
          </p:cNvSpPr>
          <p:nvPr/>
        </p:nvSpPr>
        <p:spPr bwMode="auto">
          <a:xfrm>
            <a:off x="1043774" y="4583998"/>
            <a:ext cx="7116763" cy="18651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a:ln>
                  <a:noFill/>
                </a:ln>
                <a:solidFill>
                  <a:schemeClr val="tx1"/>
                </a:solidFill>
                <a:effectLst/>
                <a:latin typeface="Calibri" pitchFamily="34" charset="0"/>
                <a:ea typeface="Arial" pitchFamily="34" charset="0"/>
                <a:cs typeface="Arial" pitchFamily="34" charset="0"/>
              </a:rPr>
              <a:t>Approach based on:</a:t>
            </a:r>
          </a:p>
          <a:p>
            <a:pPr marL="457200" marR="0" lvl="1" indent="0" algn="just" defTabSz="914400" rtl="0" eaLnBrk="1" fontAlgn="base" latinLnBrk="0" hangingPunct="1">
              <a:lnSpc>
                <a:spcPct val="100000"/>
              </a:lnSpc>
              <a:spcBef>
                <a:spcPct val="0"/>
              </a:spcBef>
              <a:spcAft>
                <a:spcPts val="300"/>
              </a:spcAft>
              <a:buClrTx/>
              <a:buSzTx/>
              <a:buFont typeface="Arial" pitchFamily="34" charset="0"/>
              <a:buChar char="-"/>
              <a:tabLst/>
            </a:pPr>
            <a:r>
              <a:rPr kumimoji="0" lang="en-US" sz="900" b="1" i="0" u="none" strike="noStrike" cap="none" normalizeH="0" baseline="0" dirty="0">
                <a:ln>
                  <a:noFill/>
                </a:ln>
                <a:solidFill>
                  <a:schemeClr val="tx1"/>
                </a:solidFill>
                <a:effectLst/>
                <a:latin typeface="Times New Roman" pitchFamily="18" charset="0"/>
                <a:ea typeface="Arial" pitchFamily="34" charset="0"/>
                <a:cs typeface="Arial" pitchFamily="34" charset="0"/>
              </a:rPr>
              <a:t>2030AgendaCore principles </a:t>
            </a:r>
            <a:r>
              <a:rPr kumimoji="0" lang="en-US" sz="900" b="0" i="0" u="none" strike="noStrike" cap="none" normalizeH="0" baseline="0" dirty="0">
                <a:ln>
                  <a:noFill/>
                </a:ln>
                <a:solidFill>
                  <a:schemeClr val="tx1"/>
                </a:solidFill>
                <a:effectLst/>
                <a:latin typeface="Times New Roman" pitchFamily="18" charset="0"/>
                <a:ea typeface="Arial" pitchFamily="34" charset="0"/>
                <a:cs typeface="Arial" pitchFamily="34" charset="0"/>
              </a:rPr>
              <a:t>namely “leaving no-one behind”, interconnectedness of the SDGs and inclusiveness</a:t>
            </a:r>
            <a:endParaRPr kumimoji="0" lang="en-US" sz="900" b="1" i="0" u="none" strike="noStrike" cap="none" normalizeH="0" baseline="0" dirty="0">
              <a:ln>
                <a:noFill/>
              </a:ln>
              <a:solidFill>
                <a:schemeClr val="tx1"/>
              </a:solidFill>
              <a:effectLst/>
              <a:latin typeface="Times New Roman" pitchFamily="18"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300"/>
              </a:spcAft>
              <a:buClrTx/>
              <a:buSzTx/>
              <a:buFont typeface="Arial" pitchFamily="34" charset="0"/>
              <a:buChar char="-"/>
              <a:tabLst/>
            </a:pPr>
            <a:r>
              <a:rPr kumimoji="0" lang="en-US" sz="900" b="1" i="0" u="none" strike="noStrike" cap="none" normalizeH="0" baseline="0" dirty="0">
                <a:ln>
                  <a:noFill/>
                </a:ln>
                <a:solidFill>
                  <a:schemeClr val="tx1"/>
                </a:solidFill>
                <a:effectLst/>
                <a:latin typeface="Times New Roman" pitchFamily="18" charset="0"/>
                <a:ea typeface="Arial" pitchFamily="34" charset="0"/>
                <a:cs typeface="Arial" pitchFamily="34" charset="0"/>
              </a:rPr>
              <a:t>Sustaining peace </a:t>
            </a:r>
            <a:r>
              <a:rPr kumimoji="0" lang="en-US" sz="900" b="0" i="0" u="none" strike="noStrike" cap="none" normalizeH="0" baseline="0" dirty="0">
                <a:ln>
                  <a:noFill/>
                </a:ln>
                <a:solidFill>
                  <a:schemeClr val="tx1"/>
                </a:solidFill>
                <a:effectLst/>
                <a:latin typeface="Times New Roman" pitchFamily="18" charset="0"/>
                <a:ea typeface="Arial" pitchFamily="34" charset="0"/>
                <a:cs typeface="Arial" pitchFamily="34" charset="0"/>
              </a:rPr>
              <a:t>to ensure an inclusive and conflict sensitive approach focus on strengthening resilience factors and capacities - infrastructures for peace</a:t>
            </a:r>
            <a:endParaRPr kumimoji="0" lang="en-US" sz="900" b="1" i="0" u="none" strike="noStrike" cap="none" normalizeH="0" baseline="0" dirty="0">
              <a:ln>
                <a:noFill/>
              </a:ln>
              <a:solidFill>
                <a:schemeClr val="tx1"/>
              </a:solidFill>
              <a:effectLst/>
              <a:latin typeface="Times New Roman" pitchFamily="18" charset="0"/>
              <a:ea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300"/>
              </a:spcAft>
              <a:buClrTx/>
              <a:buSzTx/>
              <a:buFont typeface="Arial" pitchFamily="34" charset="0"/>
              <a:buChar char="-"/>
              <a:tabLst/>
            </a:pPr>
            <a:r>
              <a:rPr kumimoji="0" lang="en-US" sz="900" b="1" i="0" u="none" strike="noStrike" cap="none" normalizeH="0" baseline="0" dirty="0">
                <a:ln>
                  <a:noFill/>
                </a:ln>
                <a:solidFill>
                  <a:schemeClr val="tx1"/>
                </a:solidFill>
                <a:effectLst/>
                <a:latin typeface="Times New Roman" pitchFamily="18" charset="0"/>
                <a:ea typeface="Arial" pitchFamily="34" charset="0"/>
                <a:cs typeface="Arial" pitchFamily="34" charset="0"/>
              </a:rPr>
              <a:t>Cumulative approach, </a:t>
            </a:r>
            <a:r>
              <a:rPr kumimoji="0" lang="en-US" sz="900" b="0" i="0" u="none" strike="noStrike" cap="none" normalizeH="0" baseline="0" dirty="0">
                <a:ln>
                  <a:noFill/>
                </a:ln>
                <a:solidFill>
                  <a:schemeClr val="tx1"/>
                </a:solidFill>
                <a:effectLst/>
                <a:latin typeface="Times New Roman" pitchFamily="18" charset="0"/>
                <a:ea typeface="Arial" pitchFamily="34" charset="0"/>
                <a:cs typeface="Arial" pitchFamily="34" charset="0"/>
              </a:rPr>
              <a:t>to build on existing capacities and know-how developed through UNDP interventions since 2011 </a:t>
            </a:r>
          </a:p>
          <a:p>
            <a:pPr marL="0" marR="0" lvl="0" indent="0" algn="just" defTabSz="914400" rtl="0" eaLnBrk="1" fontAlgn="base" latinLnBrk="0" hangingPunct="1">
              <a:lnSpc>
                <a:spcPct val="100000"/>
              </a:lnSpc>
              <a:spcBef>
                <a:spcPct val="0"/>
              </a:spcBef>
              <a:spcAft>
                <a:spcPts val="300"/>
              </a:spcAft>
              <a:buClrTx/>
              <a:buSzTx/>
              <a:buFont typeface="Arial" pitchFamily="34" charset="0"/>
              <a:buChar char="-"/>
              <a:tabLst/>
            </a:pPr>
            <a:r>
              <a:rPr kumimoji="0" lang="en-US" sz="900" b="1" i="0" u="none" strike="noStrike" cap="none" normalizeH="0" baseline="0" dirty="0">
                <a:ln>
                  <a:noFill/>
                </a:ln>
                <a:solidFill>
                  <a:schemeClr val="tx1"/>
                </a:solidFill>
                <a:effectLst/>
                <a:latin typeface="Times New Roman" pitchFamily="18" charset="0"/>
                <a:ea typeface="Arial" pitchFamily="34" charset="0"/>
                <a:cs typeface="Arial" pitchFamily="34" charset="0"/>
              </a:rPr>
              <a:t>Integration of interventions:</a:t>
            </a:r>
            <a:r>
              <a:rPr kumimoji="0" lang="en-US" sz="900" b="0" i="0" u="none" strike="noStrike" cap="none" normalizeH="0" baseline="0" dirty="0">
                <a:ln>
                  <a:noFill/>
                </a:ln>
                <a:solidFill>
                  <a:schemeClr val="tx1"/>
                </a:solidFill>
                <a:effectLst/>
                <a:latin typeface="Times New Roman" pitchFamily="18" charset="0"/>
                <a:ea typeface="Arial" pitchFamily="34" charset="0"/>
                <a:cs typeface="Arial" pitchFamily="34" charset="0"/>
              </a:rPr>
              <a:t> Breaking the silos between projects through a programmatic approach and geographic convergence</a:t>
            </a:r>
          </a:p>
          <a:p>
            <a:pPr marL="0" marR="0" lvl="0" indent="0" algn="just" defTabSz="914400" rtl="0" eaLnBrk="1" fontAlgn="base" latinLnBrk="0" hangingPunct="1">
              <a:lnSpc>
                <a:spcPct val="100000"/>
              </a:lnSpc>
              <a:spcBef>
                <a:spcPct val="0"/>
              </a:spcBef>
              <a:spcAft>
                <a:spcPts val="300"/>
              </a:spcAft>
              <a:buClrTx/>
              <a:buSzTx/>
              <a:buFont typeface="Arial" pitchFamily="34" charset="0"/>
              <a:buChar char="-"/>
              <a:tabLst/>
            </a:pPr>
            <a:r>
              <a:rPr kumimoji="0" lang="en-US" sz="900" b="1" i="0" u="none" strike="noStrike" cap="none" normalizeH="0" baseline="0" dirty="0">
                <a:ln>
                  <a:noFill/>
                </a:ln>
                <a:solidFill>
                  <a:schemeClr val="tx1"/>
                </a:solidFill>
                <a:effectLst/>
                <a:latin typeface="Times New Roman" pitchFamily="18" charset="0"/>
                <a:ea typeface="Arial" pitchFamily="34" charset="0"/>
                <a:cs typeface="Arial" pitchFamily="34" charset="0"/>
              </a:rPr>
              <a:t>Participatory local development planning</a:t>
            </a:r>
            <a:r>
              <a:rPr kumimoji="0" lang="en-US" sz="900" b="0" i="0" u="none" strike="noStrike" cap="none" normalizeH="0" baseline="0" dirty="0">
                <a:ln>
                  <a:noFill/>
                </a:ln>
                <a:solidFill>
                  <a:schemeClr val="tx1"/>
                </a:solidFill>
                <a:effectLst/>
                <a:latin typeface="Times New Roman" pitchFamily="18" charset="0"/>
                <a:ea typeface="Arial" pitchFamily="34" charset="0"/>
                <a:cs typeface="Arial" pitchFamily="34" charset="0"/>
              </a:rPr>
              <a:t> as a backbone for local interventions </a:t>
            </a:r>
          </a:p>
          <a:p>
            <a:pPr marL="0" marR="0" lvl="0" indent="0" algn="just" defTabSz="914400" rtl="0" eaLnBrk="1" fontAlgn="base" latinLnBrk="0" hangingPunct="1">
              <a:lnSpc>
                <a:spcPct val="100000"/>
              </a:lnSpc>
              <a:spcBef>
                <a:spcPct val="0"/>
              </a:spcBef>
              <a:spcAft>
                <a:spcPts val="300"/>
              </a:spcAft>
              <a:buClrTx/>
              <a:buSzTx/>
              <a:buFont typeface="Arial" pitchFamily="34" charset="0"/>
              <a:buChar char="-"/>
              <a:tabLst/>
            </a:pPr>
            <a:r>
              <a:rPr kumimoji="0" lang="en-US" sz="900" b="1" i="0" u="none" strike="noStrike" cap="none" normalizeH="0" baseline="0" dirty="0">
                <a:ln>
                  <a:noFill/>
                </a:ln>
                <a:solidFill>
                  <a:schemeClr val="tx1"/>
                </a:solidFill>
                <a:effectLst/>
                <a:latin typeface="Times New Roman" pitchFamily="18" charset="0"/>
                <a:ea typeface="Arial" pitchFamily="34" charset="0"/>
                <a:cs typeface="Arial" pitchFamily="34" charset="0"/>
              </a:rPr>
              <a:t>Partnerships </a:t>
            </a:r>
            <a:r>
              <a:rPr kumimoji="0" lang="en-US" sz="900" b="0" i="0" u="none" strike="noStrike" cap="none" normalizeH="0" baseline="0" dirty="0">
                <a:ln>
                  <a:noFill/>
                </a:ln>
                <a:solidFill>
                  <a:schemeClr val="tx1"/>
                </a:solidFill>
                <a:effectLst/>
                <a:latin typeface="Times New Roman" pitchFamily="18" charset="0"/>
                <a:ea typeface="Arial" pitchFamily="34" charset="0"/>
                <a:cs typeface="Arial" pitchFamily="34" charset="0"/>
              </a:rPr>
              <a:t>(State, Local governments, Civil Society, communities, UN Agencies and other IGO)</a:t>
            </a:r>
          </a:p>
          <a:p>
            <a:pPr marL="0" marR="0" lvl="0" indent="0" algn="just" defTabSz="914400" rtl="0" eaLnBrk="1" fontAlgn="base" latinLnBrk="0" hangingPunct="1">
              <a:lnSpc>
                <a:spcPct val="100000"/>
              </a:lnSpc>
              <a:spcBef>
                <a:spcPct val="0"/>
              </a:spcBef>
              <a:spcAft>
                <a:spcPts val="300"/>
              </a:spcAft>
              <a:buClrTx/>
              <a:buSzTx/>
              <a:buFont typeface="Arial" pitchFamily="34" charset="0"/>
              <a:buChar char="-"/>
              <a:tabLst/>
            </a:pPr>
            <a:r>
              <a:rPr kumimoji="0" lang="en-US" sz="900" b="1" i="0" u="none" strike="noStrike" cap="none" normalizeH="0" baseline="0" dirty="0">
                <a:ln>
                  <a:noFill/>
                </a:ln>
                <a:solidFill>
                  <a:schemeClr val="tx1"/>
                </a:solidFill>
                <a:effectLst/>
                <a:latin typeface="Times New Roman" pitchFamily="18" charset="0"/>
                <a:ea typeface="Arial" pitchFamily="34" charset="0"/>
                <a:cs typeface="Arial" pitchFamily="34" charset="0"/>
              </a:rPr>
              <a:t>Innovation: </a:t>
            </a:r>
            <a:r>
              <a:rPr kumimoji="0" lang="en-GB" sz="900" b="0" i="0" u="none" strike="noStrike" cap="none" normalizeH="0" baseline="0" dirty="0">
                <a:ln>
                  <a:noFill/>
                </a:ln>
                <a:solidFill>
                  <a:schemeClr val="tx1"/>
                </a:solidFill>
                <a:effectLst/>
                <a:latin typeface="Times New Roman" pitchFamily="18" charset="0"/>
                <a:ea typeface="Arial" pitchFamily="34" charset="0"/>
                <a:cs typeface="Arial" pitchFamily="34" charset="0"/>
              </a:rPr>
              <a:t>Promote the identification of new approaches, provide a safe space for testing them, and support in scaling them.</a:t>
            </a:r>
            <a:endParaRPr kumimoji="0" lang="en-US" sz="900" b="1" i="0" u="none" strike="noStrike" cap="none" normalizeH="0" baseline="0" dirty="0">
              <a:ln>
                <a:noFill/>
              </a:ln>
              <a:solidFill>
                <a:schemeClr val="tx1"/>
              </a:solidFill>
              <a:effectLst/>
              <a:latin typeface="Times New Roman" pitchFamily="18"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9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090" name="Triangle isocèle 34"/>
          <p:cNvSpPr>
            <a:spLocks noChangeArrowheads="1"/>
          </p:cNvSpPr>
          <p:nvPr/>
        </p:nvSpPr>
        <p:spPr bwMode="auto">
          <a:xfrm>
            <a:off x="3714744" y="3714752"/>
            <a:ext cx="1774825" cy="174625"/>
          </a:xfrm>
          <a:prstGeom prst="triangle">
            <a:avLst>
              <a:gd name="adj" fmla="val 50000"/>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sp>
        <p:nvSpPr>
          <p:cNvPr id="3091" name="Zone de texte 23"/>
          <p:cNvSpPr txBox="1">
            <a:spLocks noChangeArrowheads="1"/>
          </p:cNvSpPr>
          <p:nvPr/>
        </p:nvSpPr>
        <p:spPr bwMode="auto">
          <a:xfrm>
            <a:off x="5214942" y="928670"/>
            <a:ext cx="3587750" cy="258762"/>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chemeClr val="tx1"/>
                </a:solidFill>
                <a:effectLst/>
                <a:latin typeface="Calibri" pitchFamily="34" charset="0"/>
                <a:ea typeface="Arial" pitchFamily="34" charset="0"/>
                <a:cs typeface="Arial" pitchFamily="34" charset="0"/>
              </a:rPr>
              <a:t>Impact</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092" name="Zone de texte 19"/>
          <p:cNvSpPr txBox="1">
            <a:spLocks noChangeArrowheads="1"/>
          </p:cNvSpPr>
          <p:nvPr/>
        </p:nvSpPr>
        <p:spPr bwMode="auto">
          <a:xfrm>
            <a:off x="5554663" y="3556710"/>
            <a:ext cx="3589337" cy="296863"/>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a:ln>
                  <a:noFill/>
                </a:ln>
                <a:solidFill>
                  <a:schemeClr val="tx1"/>
                </a:solidFill>
                <a:effectLst/>
                <a:latin typeface="Calibri" pitchFamily="34" charset="0"/>
                <a:ea typeface="Arial" pitchFamily="34" charset="0"/>
                <a:cs typeface="Arial" pitchFamily="34" charset="0"/>
              </a:rPr>
              <a:t>Outcomes</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10"/>
          <p:cNvSpPr>
            <a:spLocks noChangeArrowheads="1"/>
          </p:cNvSpPr>
          <p:nvPr/>
        </p:nvSpPr>
        <p:spPr bwMode="auto">
          <a:xfrm>
            <a:off x="1142976" y="3929066"/>
            <a:ext cx="7116762" cy="1350965"/>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a:ln>
                <a:noFill/>
              </a:ln>
              <a:solidFill>
                <a:schemeClr val="tx1"/>
              </a:solidFill>
              <a:effectLst/>
              <a:latin typeface="Calibri"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n-US" sz="1100" b="1" dirty="0">
              <a:latin typeface="Calibri" pitchFamily="34" charset="0"/>
              <a:ea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a:ln>
                  <a:noFill/>
                </a:ln>
                <a:solidFill>
                  <a:schemeClr val="tx1"/>
                </a:solidFill>
                <a:effectLst/>
                <a:latin typeface="Calibri" pitchFamily="34" charset="0"/>
                <a:ea typeface="Arial" pitchFamily="34" charset="0"/>
                <a:cs typeface="Arial" pitchFamily="34" charset="0"/>
              </a:rPr>
              <a:t>Ongoing governance work and other </a:t>
            </a:r>
            <a:r>
              <a:rPr kumimoji="0" lang="en-US" sz="1100" b="1" i="0" u="none" strike="noStrike" cap="none" normalizeH="0" baseline="0" dirty="0" err="1">
                <a:ln>
                  <a:noFill/>
                </a:ln>
                <a:solidFill>
                  <a:schemeClr val="tx1"/>
                </a:solidFill>
                <a:effectLst/>
                <a:latin typeface="Calibri" pitchFamily="34" charset="0"/>
                <a:ea typeface="Arial" pitchFamily="34" charset="0"/>
                <a:cs typeface="Arial" pitchFamily="34" charset="0"/>
              </a:rPr>
              <a:t>workstreams</a:t>
            </a:r>
            <a:endParaRPr kumimoji="0" lang="en-US" sz="11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Arial" pitchFamily="34" charset="0"/>
                <a:cs typeface="Arial" pitchFamily="34" charset="0"/>
              </a:rPr>
              <a:t>Existing projects and </a:t>
            </a:r>
            <a:r>
              <a:rPr kumimoji="0" lang="en-US" sz="1100" b="0" i="0" u="none" strike="noStrike" cap="none" normalizeH="0" baseline="0" dirty="0" err="1">
                <a:ln>
                  <a:noFill/>
                </a:ln>
                <a:solidFill>
                  <a:schemeClr val="tx1"/>
                </a:solidFill>
                <a:effectLst/>
                <a:latin typeface="Calibri" pitchFamily="34" charset="0"/>
                <a:ea typeface="Arial" pitchFamily="34" charset="0"/>
                <a:cs typeface="Arial" pitchFamily="34" charset="0"/>
              </a:rPr>
              <a:t>programmes</a:t>
            </a:r>
            <a:r>
              <a:rPr kumimoji="0" lang="en-US" sz="1100" b="0" i="0" u="none" strike="noStrike" cap="none" normalizeH="0" baseline="0" dirty="0">
                <a:ln>
                  <a:noFill/>
                </a:ln>
                <a:solidFill>
                  <a:schemeClr val="tx1"/>
                </a:solidFill>
                <a:effectLst/>
                <a:latin typeface="Calibri" pitchFamily="34" charset="0"/>
                <a:ea typeface="Arial" pitchFamily="34" charset="0"/>
                <a:cs typeface="Arial" pitchFamily="34" charset="0"/>
              </a:rPr>
              <a:t> on parliamentary development, rule of law, public and social accountability, </a:t>
            </a:r>
            <a:r>
              <a:rPr kumimoji="0" lang="fr-FR" sz="1100" b="0" i="0" u="none" strike="noStrike" cap="none" normalizeH="0" baseline="0" dirty="0" err="1">
                <a:ln>
                  <a:noFill/>
                </a:ln>
                <a:solidFill>
                  <a:schemeClr val="tx1"/>
                </a:solidFill>
                <a:effectLst/>
                <a:latin typeface="Calibri" pitchFamily="34" charset="0"/>
                <a:ea typeface="Arial" pitchFamily="34" charset="0"/>
                <a:cs typeface="Arial" pitchFamily="34" charset="0"/>
              </a:rPr>
              <a:t>decentralisation</a:t>
            </a:r>
            <a:r>
              <a:rPr kumimoji="0" lang="en-US" sz="1100" b="0" i="0" u="none" strike="noStrike" cap="none" normalizeH="0" baseline="0" dirty="0">
                <a:ln>
                  <a:noFill/>
                </a:ln>
                <a:solidFill>
                  <a:schemeClr val="tx1"/>
                </a:solidFill>
                <a:effectLst/>
                <a:latin typeface="Calibri" pitchFamily="34" charset="0"/>
                <a:ea typeface="Arial" pitchFamily="34" charset="0"/>
                <a:cs typeface="Arial" pitchFamily="34" charset="0"/>
              </a:rPr>
              <a:t> and local development, social cohesion and PVE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Arial" pitchFamily="34" charset="0"/>
                <a:cs typeface="Arial" pitchFamily="34" charset="0"/>
              </a:rPr>
              <a:t>Planned interventions linked to the SG initiative on sustaining peace</a:t>
            </a:r>
            <a:endParaRPr kumimoji="0" lang="en-US" sz="1100" b="0"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 coins arrondis 3"/>
          <p:cNvSpPr>
            <a:spLocks noChangeArrowheads="1"/>
          </p:cNvSpPr>
          <p:nvPr/>
        </p:nvSpPr>
        <p:spPr bwMode="auto">
          <a:xfrm>
            <a:off x="966782" y="1619237"/>
            <a:ext cx="1349375" cy="1744663"/>
          </a:xfrm>
          <a:prstGeom prst="roundRect">
            <a:avLst>
              <a:gd name="adj" fmla="val 16667"/>
            </a:avLst>
          </a:prstGeom>
          <a:solidFill>
            <a:srgbClr val="C0504D"/>
          </a:solidFill>
          <a:ln w="25400">
            <a:solidFill>
              <a:srgbClr val="622423"/>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a:ln>
                  <a:noFill/>
                </a:ln>
                <a:solidFill>
                  <a:schemeClr val="tx1"/>
                </a:solidFill>
                <a:effectLst/>
                <a:latin typeface="Calibri" pitchFamily="34" charset="0"/>
                <a:ea typeface="Arial" pitchFamily="34" charset="0"/>
                <a:cs typeface="Arial" pitchFamily="34" charset="0"/>
              </a:rPr>
              <a:t>institutional capacity development (technical and logistical)</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 coins arrondis 4"/>
          <p:cNvSpPr>
            <a:spLocks noChangeArrowheads="1"/>
          </p:cNvSpPr>
          <p:nvPr/>
        </p:nvSpPr>
        <p:spPr bwMode="auto">
          <a:xfrm>
            <a:off x="3786182" y="1643050"/>
            <a:ext cx="1401762" cy="1720850"/>
          </a:xfrm>
          <a:prstGeom prst="roundRect">
            <a:avLst>
              <a:gd name="adj" fmla="val 16667"/>
            </a:avLst>
          </a:prstGeom>
          <a:solidFill>
            <a:srgbClr val="C0504D"/>
          </a:solidFill>
          <a:ln w="25400">
            <a:solidFill>
              <a:srgbClr val="622423"/>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a:ln>
                  <a:noFill/>
                </a:ln>
                <a:solidFill>
                  <a:schemeClr val="tx1"/>
                </a:solidFill>
                <a:effectLst/>
                <a:latin typeface="Calibri" pitchFamily="34" charset="0"/>
                <a:ea typeface="Arial" pitchFamily="34" charset="0"/>
                <a:cs typeface="Arial" pitchFamily="34" charset="0"/>
              </a:rPr>
              <a:t>support non-state actors (civil society and communities in particular youth and women)</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 coins arrondis 5"/>
          <p:cNvSpPr>
            <a:spLocks noChangeArrowheads="1"/>
          </p:cNvSpPr>
          <p:nvPr/>
        </p:nvSpPr>
        <p:spPr bwMode="auto">
          <a:xfrm>
            <a:off x="5233982" y="1635112"/>
            <a:ext cx="1401762" cy="1736725"/>
          </a:xfrm>
          <a:prstGeom prst="roundRect">
            <a:avLst>
              <a:gd name="adj" fmla="val 16667"/>
            </a:avLst>
          </a:prstGeom>
          <a:solidFill>
            <a:srgbClr val="C0504D"/>
          </a:solidFill>
          <a:ln w="25400">
            <a:solidFill>
              <a:srgbClr val="622423"/>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a:ln>
                  <a:noFill/>
                </a:ln>
                <a:solidFill>
                  <a:schemeClr val="tx1"/>
                </a:solidFill>
                <a:effectLst/>
                <a:latin typeface="Calibri" pitchFamily="34" charset="0"/>
                <a:ea typeface="Arial" pitchFamily="34" charset="0"/>
                <a:cs typeface="Arial" pitchFamily="34" charset="0"/>
              </a:rPr>
              <a:t>direct support to definition and implementation of high impact innovative solutions at the national and local levels</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 coins arrondis 6"/>
          <p:cNvSpPr>
            <a:spLocks noChangeArrowheads="1"/>
          </p:cNvSpPr>
          <p:nvPr/>
        </p:nvSpPr>
        <p:spPr bwMode="auto">
          <a:xfrm>
            <a:off x="6681782" y="1649400"/>
            <a:ext cx="1401762" cy="1730375"/>
          </a:xfrm>
          <a:prstGeom prst="roundRect">
            <a:avLst>
              <a:gd name="adj" fmla="val 16667"/>
            </a:avLst>
          </a:prstGeom>
          <a:solidFill>
            <a:srgbClr val="C0504D"/>
          </a:solidFill>
          <a:ln w="25400">
            <a:solidFill>
              <a:srgbClr val="622423"/>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a:ln>
                  <a:noFill/>
                </a:ln>
                <a:solidFill>
                  <a:schemeClr val="tx1"/>
                </a:solidFill>
                <a:effectLst/>
                <a:latin typeface="Calibri" pitchFamily="34" charset="0"/>
                <a:ea typeface="Arial" pitchFamily="34" charset="0"/>
                <a:cs typeface="Arial" pitchFamily="34" charset="0"/>
              </a:rPr>
              <a:t>knowledge development and management (south-south and triangular cooperation, dissemination of lessons learned, communication)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 coins arrondis 7"/>
          <p:cNvSpPr>
            <a:spLocks noChangeArrowheads="1"/>
          </p:cNvSpPr>
          <p:nvPr/>
        </p:nvSpPr>
        <p:spPr bwMode="auto">
          <a:xfrm>
            <a:off x="2346319" y="1635112"/>
            <a:ext cx="1401763" cy="1722438"/>
          </a:xfrm>
          <a:prstGeom prst="roundRect">
            <a:avLst>
              <a:gd name="adj" fmla="val 16667"/>
            </a:avLst>
          </a:prstGeom>
          <a:solidFill>
            <a:srgbClr val="C0504D"/>
          </a:solidFill>
          <a:ln w="25400">
            <a:solidFill>
              <a:srgbClr val="622423"/>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a:ln>
                  <a:noFill/>
                </a:ln>
                <a:solidFill>
                  <a:schemeClr val="tx1"/>
                </a:solidFill>
                <a:effectLst/>
                <a:latin typeface="Calibri" pitchFamily="34" charset="0"/>
                <a:ea typeface="Arial" pitchFamily="34" charset="0"/>
                <a:cs typeface="Arial" pitchFamily="34" charset="0"/>
              </a:rPr>
              <a:t>participatory and inclusive policy support and planning</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 coins arrondis 2"/>
          <p:cNvSpPr>
            <a:spLocks noChangeArrowheads="1"/>
          </p:cNvSpPr>
          <p:nvPr/>
        </p:nvSpPr>
        <p:spPr bwMode="auto">
          <a:xfrm>
            <a:off x="1357290" y="357166"/>
            <a:ext cx="6202363" cy="495300"/>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chemeClr val="tx1"/>
                </a:solidFill>
                <a:effectLst/>
                <a:latin typeface="Calibri" pitchFamily="34" charset="0"/>
                <a:ea typeface="Arial" pitchFamily="34" charset="0"/>
                <a:cs typeface="Arial" pitchFamily="34" charset="0"/>
              </a:rPr>
              <a:t>Sustainable development in Tunisia is enabled by a peaceful, just and inclusive society</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 name="Triangle isocèle 24"/>
          <p:cNvSpPr>
            <a:spLocks noChangeArrowheads="1"/>
          </p:cNvSpPr>
          <p:nvPr/>
        </p:nvSpPr>
        <p:spPr bwMode="auto">
          <a:xfrm>
            <a:off x="3571853" y="1041379"/>
            <a:ext cx="1776412" cy="174625"/>
          </a:xfrm>
          <a:prstGeom prst="triangle">
            <a:avLst>
              <a:gd name="adj" fmla="val 50000"/>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fr-FR"/>
          </a:p>
        </p:txBody>
      </p:sp>
      <p:sp>
        <p:nvSpPr>
          <p:cNvPr id="4098" name="Rectangle : coins arrondis 1"/>
          <p:cNvSpPr>
            <a:spLocks noChangeArrowheads="1"/>
          </p:cNvSpPr>
          <p:nvPr/>
        </p:nvSpPr>
        <p:spPr bwMode="auto">
          <a:xfrm>
            <a:off x="500034" y="5572140"/>
            <a:ext cx="8358246" cy="838200"/>
          </a:xfrm>
          <a:prstGeom prst="roundRect">
            <a:avLst>
              <a:gd name="adj" fmla="val 16667"/>
            </a:avLst>
          </a:prstGeom>
          <a:gradFill rotWithShape="1">
            <a:gsLst>
              <a:gs pos="0">
                <a:srgbClr val="C9B5E8"/>
              </a:gs>
              <a:gs pos="35001">
                <a:srgbClr val="D9CBEE"/>
              </a:gs>
              <a:gs pos="100000">
                <a:srgbClr val="F0EAF9"/>
              </a:gs>
            </a:gsLst>
            <a:lin ang="16200000" scaled="1"/>
          </a:gradFill>
          <a:ln w="9525">
            <a:solidFill>
              <a:srgbClr val="795D9B"/>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100" b="1" i="0" u="none" strike="noStrike" cap="none" normalizeH="0" baseline="0" dirty="0">
              <a:ln>
                <a:noFill/>
              </a:ln>
              <a:solidFill>
                <a:schemeClr val="tx1"/>
              </a:solidFill>
              <a:effectLst/>
              <a:latin typeface="Calibri"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dirty="0" err="1">
                <a:ln>
                  <a:noFill/>
                </a:ln>
                <a:solidFill>
                  <a:schemeClr val="tx1"/>
                </a:solidFill>
                <a:effectLst/>
                <a:latin typeface="Calibri" pitchFamily="34" charset="0"/>
                <a:ea typeface="Arial" pitchFamily="34" charset="0"/>
                <a:cs typeface="Arial" pitchFamily="34" charset="0"/>
              </a:rPr>
              <a:t>Problem</a:t>
            </a:r>
            <a:r>
              <a:rPr kumimoji="0" lang="fr-FR" sz="1100" b="1" i="0" u="none" strike="noStrike" cap="none" normalizeH="0" baseline="0" dirty="0">
                <a:ln>
                  <a:noFill/>
                </a:ln>
                <a:solidFill>
                  <a:schemeClr val="tx1"/>
                </a:solidFill>
                <a:effectLst/>
                <a:latin typeface="Calibri" pitchFamily="34" charset="0"/>
                <a:ea typeface="Arial" pitchFamily="34" charset="0"/>
                <a:cs typeface="Arial" pitchFamily="34" charset="0"/>
              </a:rPr>
              <a:t> </a:t>
            </a:r>
            <a:r>
              <a:rPr kumimoji="0" lang="fr-FR" sz="1100" b="1" i="0" u="none" strike="noStrike" cap="none" normalizeH="0" baseline="0" dirty="0" err="1">
                <a:ln>
                  <a:noFill/>
                </a:ln>
                <a:solidFill>
                  <a:schemeClr val="tx1"/>
                </a:solidFill>
                <a:effectLst/>
                <a:latin typeface="Calibri" pitchFamily="34" charset="0"/>
                <a:ea typeface="Arial" pitchFamily="34" charset="0"/>
                <a:cs typeface="Arial" pitchFamily="34" charset="0"/>
              </a:rPr>
              <a:t>statement</a:t>
            </a:r>
            <a:r>
              <a:rPr kumimoji="0" lang="fr-FR" sz="1100" b="1" i="0" u="none" strike="noStrike" cap="none" normalizeH="0" baseline="0" dirty="0">
                <a:ln>
                  <a:noFill/>
                </a:ln>
                <a:solidFill>
                  <a:schemeClr val="tx1"/>
                </a:solidFill>
                <a:effectLst/>
                <a:latin typeface="Calibri" pitchFamily="34" charset="0"/>
                <a:ea typeface="Arial" pitchFamily="34" charset="0"/>
                <a:cs typeface="Arial" pitchFamily="34" charset="0"/>
              </a:rPr>
              <a:t>/</a:t>
            </a:r>
            <a:r>
              <a:rPr kumimoji="0" lang="fr-FR" sz="1100" b="1" i="0" u="none" strike="noStrike" cap="none" normalizeH="0" baseline="0" dirty="0" err="1">
                <a:ln>
                  <a:noFill/>
                </a:ln>
                <a:solidFill>
                  <a:schemeClr val="tx1"/>
                </a:solidFill>
                <a:effectLst/>
                <a:latin typeface="Calibri" pitchFamily="34" charset="0"/>
                <a:ea typeface="Arial" pitchFamily="34" charset="0"/>
                <a:cs typeface="Arial" pitchFamily="34" charset="0"/>
              </a:rPr>
              <a:t>Development</a:t>
            </a:r>
            <a:r>
              <a:rPr kumimoji="0" lang="fr-FR" sz="1100" b="1" i="0" u="none" strike="noStrike" cap="none" normalizeH="0" baseline="0" dirty="0">
                <a:ln>
                  <a:noFill/>
                </a:ln>
                <a:solidFill>
                  <a:schemeClr val="tx1"/>
                </a:solidFill>
                <a:effectLst/>
                <a:latin typeface="Calibri" pitchFamily="34" charset="0"/>
                <a:ea typeface="Arial" pitchFamily="34" charset="0"/>
                <a:cs typeface="Arial" pitchFamily="34" charset="0"/>
              </a:rPr>
              <a:t> challenges</a:t>
            </a:r>
            <a:endParaRPr kumimoji="0" lang="fr-FR" sz="1100" b="1" i="0" u="none" strike="noStrike" cap="none" normalizeH="0" baseline="0" dirty="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Fragility</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of the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democratic</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transition due to the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unfinished</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reform</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processes</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and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institutional</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configuration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foreseen</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in the 2014 Constitution and the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despair</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felt</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by the population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who</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is</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not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benefitting</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from</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the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achievements</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of the transition and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suffers</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from</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a dire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economic</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and social situation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especially</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in the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interior</a:t>
            </a:r>
            <a:r>
              <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rPr>
              <a:t> </a:t>
            </a:r>
            <a:r>
              <a:rPr kumimoji="0" lang="fr-FR" sz="1000" b="0" i="0" u="none" strike="noStrike" cap="none" normalizeH="0" baseline="0" dirty="0" err="1">
                <a:ln>
                  <a:noFill/>
                </a:ln>
                <a:solidFill>
                  <a:schemeClr val="tx1"/>
                </a:solidFill>
                <a:effectLst/>
                <a:latin typeface="Calibri" pitchFamily="34" charset="0"/>
                <a:ea typeface="Arial" pitchFamily="34" charset="0"/>
                <a:cs typeface="Arial" pitchFamily="34" charset="0"/>
              </a:rPr>
              <a:t>regions</a:t>
            </a:r>
            <a:endParaRPr kumimoji="0" lang="fr-FR" sz="1000" b="0" i="0" u="none" strike="noStrike" cap="none" normalizeH="0" baseline="0" dirty="0">
              <a:ln>
                <a:noFill/>
              </a:ln>
              <a:solidFill>
                <a:schemeClr val="tx1"/>
              </a:solidFill>
              <a:effectLst/>
              <a:latin typeface="Calibri"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1"/>
          <p:cNvSpPr txBox="1">
            <a:spLocks noGrp="1"/>
          </p:cNvSpPr>
          <p:nvPr>
            <p:ph type="body" idx="4294967295"/>
          </p:nvPr>
        </p:nvSpPr>
        <p:spPr>
          <a:xfrm>
            <a:off x="250825" y="1219200"/>
            <a:ext cx="8642350" cy="3567113"/>
          </a:xfrm>
        </p:spPr>
        <p:txBody>
          <a:bodyPr lIns="1439997" anchor="ctr"/>
          <a:lstStyle/>
          <a:p>
            <a:pPr marL="457200" indent="-457200" eaLnBrk="1">
              <a:lnSpc>
                <a:spcPct val="150000"/>
              </a:lnSpc>
              <a:spcBef>
                <a:spcPts val="600"/>
              </a:spcBef>
              <a:buClr>
                <a:srgbClr val="003366"/>
              </a:buClr>
              <a:buFont typeface="Times New Roman" pitchFamily="18" charset="0"/>
              <a:buAutoNum type="arabicPeriod"/>
              <a:tabLst>
                <a:tab pos="3589338" algn="l"/>
              </a:tabLst>
            </a:pPr>
            <a:r>
              <a:rPr lang="fr-FR" altLang="fr-FR" sz="2400" dirty="0">
                <a:latin typeface="Times New Roman" pitchFamily="18" charset="0"/>
              </a:rPr>
              <a:t>National </a:t>
            </a:r>
            <a:r>
              <a:rPr lang="fr-FR" altLang="fr-FR" sz="2400" dirty="0" err="1">
                <a:latin typeface="Times New Roman" pitchFamily="18" charset="0"/>
              </a:rPr>
              <a:t>context</a:t>
            </a:r>
            <a:r>
              <a:rPr lang="fr-FR" altLang="fr-FR" sz="2400" dirty="0">
                <a:latin typeface="Times New Roman" pitchFamily="18" charset="0"/>
              </a:rPr>
              <a:t> on SDG 16</a:t>
            </a:r>
          </a:p>
          <a:p>
            <a:pPr marL="457200" indent="-457200" eaLnBrk="1">
              <a:lnSpc>
                <a:spcPct val="150000"/>
              </a:lnSpc>
              <a:spcBef>
                <a:spcPts val="600"/>
              </a:spcBef>
              <a:buClr>
                <a:srgbClr val="003366"/>
              </a:buClr>
              <a:buFont typeface="Times New Roman" pitchFamily="18" charset="0"/>
              <a:buAutoNum type="arabicPeriod"/>
              <a:tabLst>
                <a:tab pos="3589338" algn="l"/>
              </a:tabLst>
            </a:pPr>
            <a:r>
              <a:rPr lang="en-US" altLang="fr-FR" sz="2400" dirty="0">
                <a:latin typeface="Times New Roman" pitchFamily="18" charset="0"/>
              </a:rPr>
              <a:t>The different phases of the pilot initiative</a:t>
            </a:r>
            <a:endParaRPr lang="fr-FR" altLang="fr-FR" sz="2400" dirty="0">
              <a:latin typeface="Times New Roman" pitchFamily="18" charset="0"/>
            </a:endParaRPr>
          </a:p>
          <a:p>
            <a:pPr marL="457200" indent="-457200" eaLnBrk="1">
              <a:lnSpc>
                <a:spcPct val="150000"/>
              </a:lnSpc>
              <a:spcBef>
                <a:spcPts val="600"/>
              </a:spcBef>
              <a:buClr>
                <a:srgbClr val="003366"/>
              </a:buClr>
              <a:buFont typeface="Times New Roman" pitchFamily="18" charset="0"/>
              <a:buAutoNum type="arabicPeriod"/>
              <a:tabLst>
                <a:tab pos="3589338" algn="l"/>
              </a:tabLst>
            </a:pPr>
            <a:r>
              <a:rPr lang="en-US" altLang="fr-FR" sz="2400" dirty="0">
                <a:latin typeface="Times New Roman" pitchFamily="18" charset="0"/>
              </a:rPr>
              <a:t>SDG 16: The way forward</a:t>
            </a:r>
          </a:p>
          <a:p>
            <a:pPr marL="457200" indent="-457200" eaLnBrk="1">
              <a:lnSpc>
                <a:spcPct val="150000"/>
              </a:lnSpc>
              <a:spcBef>
                <a:spcPts val="600"/>
              </a:spcBef>
              <a:buClr>
                <a:srgbClr val="003366"/>
              </a:buClr>
              <a:buFont typeface="Times New Roman" pitchFamily="18" charset="0"/>
              <a:buAutoNum type="arabicPeriod"/>
              <a:tabLst>
                <a:tab pos="3589338" algn="l"/>
              </a:tabLst>
            </a:pPr>
            <a:r>
              <a:rPr lang="en-US" altLang="fr-FR" sz="2400" dirty="0">
                <a:latin typeface="Times New Roman" pitchFamily="18" charset="0"/>
              </a:rPr>
              <a:t>SDG16+</a:t>
            </a:r>
            <a:endParaRPr lang="fr-FR" altLang="fr-FR" sz="2400" dirty="0">
              <a:latin typeface="Times New Roman" pitchFamily="18" charset="0"/>
            </a:endParaRPr>
          </a:p>
        </p:txBody>
      </p:sp>
      <p:sp>
        <p:nvSpPr>
          <p:cNvPr id="3" name="Rectangle 2">
            <a:extLst>
              <a:ext uri="{FF2B5EF4-FFF2-40B4-BE49-F238E27FC236}">
                <a16:creationId xmlns:a16="http://schemas.microsoft.com/office/drawing/2014/main" id="{6E349C1D-9073-4512-A35A-5E5BE4B42125}"/>
              </a:ext>
            </a:extLst>
          </p:cNvPr>
          <p:cNvSpPr txBox="1"/>
          <p:nvPr/>
        </p:nvSpPr>
        <p:spPr>
          <a:xfrm>
            <a:off x="395288" y="0"/>
            <a:ext cx="8748712" cy="765175"/>
          </a:xfrm>
          <a:prstGeom prst="rect">
            <a:avLst/>
          </a:prstGeom>
          <a:noFill/>
          <a:ln>
            <a:noFill/>
          </a:ln>
        </p:spPr>
        <p:txBody>
          <a:bodyPr/>
          <a:lstStyle/>
          <a:p>
            <a:pPr eaLnBrk="1" fontAlgn="auto" hangingPunct="1">
              <a:spcBef>
                <a:spcPts val="0"/>
              </a:spcBef>
              <a:spcAft>
                <a:spcPts val="0"/>
              </a:spcAft>
              <a:defRPr sz="1800" b="0" i="0" u="none" strike="noStrike" kern="0" cap="none" spc="0" baseline="0">
                <a:solidFill>
                  <a:srgbClr val="000000"/>
                </a:solidFill>
                <a:uFillTx/>
              </a:defRPr>
            </a:pPr>
            <a:endParaRPr lang="fr-FR" sz="2400" b="1" kern="0" dirty="0">
              <a:solidFill>
                <a:schemeClr val="tx2"/>
              </a:solidFill>
              <a:latin typeface="Times New Roman"/>
              <a:cs typeface="+mn-cs"/>
            </a:endParaRPr>
          </a:p>
        </p:txBody>
      </p:sp>
      <p:sp>
        <p:nvSpPr>
          <p:cNvPr id="5" name="Rectangle à coins arrondis 5"/>
          <p:cNvSpPr>
            <a:spLocks/>
          </p:cNvSpPr>
          <p:nvPr/>
        </p:nvSpPr>
        <p:spPr bwMode="auto">
          <a:xfrm>
            <a:off x="2071670" y="1928802"/>
            <a:ext cx="5834063" cy="431800"/>
          </a:xfrm>
          <a:custGeom>
            <a:avLst/>
            <a:gdLst>
              <a:gd name="T0" fmla="*/ 22205076 w 3888431"/>
              <a:gd name="T1" fmla="*/ 0 h 432044"/>
              <a:gd name="T2" fmla="*/ 44410117 w 3888431"/>
              <a:gd name="T3" fmla="*/ 214562 h 432044"/>
              <a:gd name="T4" fmla="*/ 22205076 w 3888431"/>
              <a:gd name="T5" fmla="*/ 429125 h 432044"/>
              <a:gd name="T6" fmla="*/ 0 w 3888431"/>
              <a:gd name="T7" fmla="*/ 214562 h 432044"/>
              <a:gd name="T8" fmla="*/ 17694720 60000 65536"/>
              <a:gd name="T9" fmla="*/ 0 60000 65536"/>
              <a:gd name="T10" fmla="*/ 5898240 60000 65536"/>
              <a:gd name="T11" fmla="*/ 11796480 60000 65536"/>
              <a:gd name="T12" fmla="*/ 21091 w 3888431"/>
              <a:gd name="T13" fmla="*/ 21091 h 432044"/>
              <a:gd name="T14" fmla="*/ 3867341 w 3888431"/>
              <a:gd name="T15" fmla="*/ 410953 h 432044"/>
            </a:gdLst>
            <a:ahLst/>
            <a:cxnLst>
              <a:cxn ang="T8">
                <a:pos x="T0" y="T1"/>
              </a:cxn>
              <a:cxn ang="T9">
                <a:pos x="T2" y="T3"/>
              </a:cxn>
              <a:cxn ang="T10">
                <a:pos x="T4" y="T5"/>
              </a:cxn>
              <a:cxn ang="T11">
                <a:pos x="T6" y="T7"/>
              </a:cxn>
            </a:cxnLst>
            <a:rect l="T12" t="T13" r="T14" b="T15"/>
            <a:pathLst>
              <a:path w="3888431" h="432044">
                <a:moveTo>
                  <a:pt x="72007" y="0"/>
                </a:moveTo>
                <a:lnTo>
                  <a:pt x="72006" y="0"/>
                </a:lnTo>
                <a:cubicBezTo>
                  <a:pt x="32238" y="0"/>
                  <a:pt x="0" y="32238"/>
                  <a:pt x="0" y="72006"/>
                </a:cubicBezTo>
                <a:lnTo>
                  <a:pt x="0" y="360037"/>
                </a:lnTo>
                <a:cubicBezTo>
                  <a:pt x="0" y="399805"/>
                  <a:pt x="32238" y="432043"/>
                  <a:pt x="72006" y="432044"/>
                </a:cubicBezTo>
                <a:lnTo>
                  <a:pt x="3816424" y="432044"/>
                </a:lnTo>
                <a:cubicBezTo>
                  <a:pt x="3856192" y="432043"/>
                  <a:pt x="3888431" y="399805"/>
                  <a:pt x="3888431" y="360037"/>
                </a:cubicBezTo>
                <a:lnTo>
                  <a:pt x="3888431" y="72007"/>
                </a:lnTo>
                <a:cubicBezTo>
                  <a:pt x="3888431" y="32238"/>
                  <a:pt x="3856192" y="0"/>
                  <a:pt x="3816424" y="0"/>
                </a:cubicBezTo>
                <a:lnTo>
                  <a:pt x="72007" y="0"/>
                </a:lnTo>
                <a:close/>
              </a:path>
            </a:pathLst>
          </a:custGeom>
          <a:solidFill>
            <a:srgbClr val="003366">
              <a:alpha val="10196"/>
            </a:srgbClr>
          </a:solidFill>
          <a:ln w="9525">
            <a:noFill/>
            <a:prstDash val="solid"/>
            <a:round/>
            <a:headEnd/>
            <a:tailEnd/>
          </a:ln>
        </p:spPr>
        <p:txBody>
          <a:bodyPr lIns="0" tIns="0" rIns="0" bIns="0" anchor="b"/>
          <a:lstStyle/>
          <a:p>
            <a:endParaRPr lang="fr-F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0" y="571480"/>
            <a:ext cx="9100163" cy="5572164"/>
          </a:xfrm>
        </p:spPr>
        <p:txBody>
          <a:bodyPr/>
          <a:lstStyle/>
          <a:p>
            <a:pPr>
              <a:buNone/>
            </a:pPr>
            <a:r>
              <a:rPr lang="en-GB" dirty="0"/>
              <a:t>       </a:t>
            </a:r>
            <a:r>
              <a:rPr lang="en-GB" b="0" i="0" dirty="0">
                <a:solidFill>
                  <a:schemeClr val="tx1"/>
                </a:solidFill>
              </a:rPr>
              <a:t>The programme is closely linked to SDG16 by covering all three pillars of the goal, namely:</a:t>
            </a:r>
            <a:endParaRPr b="0" i="0" dirty="0">
              <a:solidFill>
                <a:schemeClr val="tx1"/>
              </a:solidFill>
            </a:endParaRPr>
          </a:p>
          <a:p>
            <a:pPr>
              <a:buFont typeface="+mj-lt"/>
              <a:buAutoNum type="arabicPeriod"/>
            </a:pPr>
            <a:r>
              <a:rPr lang="en-GB" b="0" i="0" u="sng" dirty="0">
                <a:solidFill>
                  <a:schemeClr val="tx1"/>
                </a:solidFill>
              </a:rPr>
              <a:t>Build effective, accountable and inclusive institutions at all levels: </a:t>
            </a:r>
            <a:r>
              <a:rPr lang="en-GB" b="0" i="0" dirty="0">
                <a:solidFill>
                  <a:schemeClr val="tx1"/>
                </a:solidFill>
              </a:rPr>
              <a:t>the </a:t>
            </a:r>
            <a:r>
              <a:rPr lang="en-GB" i="0" dirty="0">
                <a:solidFill>
                  <a:schemeClr val="tx1"/>
                </a:solidFill>
              </a:rPr>
              <a:t>support</a:t>
            </a:r>
            <a:r>
              <a:rPr lang="en-GB" b="0" i="0" dirty="0">
                <a:solidFill>
                  <a:schemeClr val="tx1"/>
                </a:solidFill>
              </a:rPr>
              <a:t> to be provided to key institutions such as </a:t>
            </a:r>
            <a:r>
              <a:rPr lang="en-GB" i="0" dirty="0">
                <a:solidFill>
                  <a:schemeClr val="tx1"/>
                </a:solidFill>
              </a:rPr>
              <a:t>Parliament and the newly elected local governments </a:t>
            </a:r>
            <a:r>
              <a:rPr lang="en-GB" b="0" i="0" dirty="0">
                <a:solidFill>
                  <a:schemeClr val="tx1"/>
                </a:solidFill>
              </a:rPr>
              <a:t>in strengthening their transparency and their inclusiveness as well as the </a:t>
            </a:r>
            <a:r>
              <a:rPr lang="en-GB" i="0" dirty="0">
                <a:solidFill>
                  <a:schemeClr val="tx1"/>
                </a:solidFill>
              </a:rPr>
              <a:t>independent bodies </a:t>
            </a:r>
            <a:r>
              <a:rPr lang="en-GB" b="0" i="0" dirty="0">
                <a:solidFill>
                  <a:schemeClr val="tx1"/>
                </a:solidFill>
              </a:rPr>
              <a:t>directly involved in the promotion of good governance and the strengthening of public accountability (Institution on Good Governance and Anti-Corruption and the Institution on access to information)</a:t>
            </a:r>
          </a:p>
          <a:p>
            <a:pPr lvl="0">
              <a:buFont typeface="+mj-lt"/>
              <a:buAutoNum type="arabicPeriod"/>
            </a:pPr>
            <a:r>
              <a:rPr lang="en-GB" b="0" i="0" u="sng" dirty="0">
                <a:solidFill>
                  <a:schemeClr val="tx1"/>
                </a:solidFill>
              </a:rPr>
              <a:t>Provide access to justice for all: </a:t>
            </a:r>
            <a:r>
              <a:rPr lang="en-GB" b="0" i="0" dirty="0">
                <a:solidFill>
                  <a:schemeClr val="tx1"/>
                </a:solidFill>
              </a:rPr>
              <a:t>At the </a:t>
            </a:r>
            <a:r>
              <a:rPr lang="en-GB" i="0" dirty="0">
                <a:solidFill>
                  <a:schemeClr val="tx1"/>
                </a:solidFill>
              </a:rPr>
              <a:t>national level</a:t>
            </a:r>
            <a:r>
              <a:rPr lang="en-GB" b="0" i="0" dirty="0">
                <a:solidFill>
                  <a:schemeClr val="tx1"/>
                </a:solidFill>
              </a:rPr>
              <a:t>, support will be pursued to the implementation of the national strategy on justice reform as well as to the </a:t>
            </a:r>
            <a:r>
              <a:rPr lang="en-GB" i="0" dirty="0">
                <a:solidFill>
                  <a:schemeClr val="tx1"/>
                </a:solidFill>
              </a:rPr>
              <a:t>new Supreme Judicial Council </a:t>
            </a:r>
            <a:r>
              <a:rPr lang="en-GB" b="0" i="0" dirty="0">
                <a:solidFill>
                  <a:schemeClr val="tx1"/>
                </a:solidFill>
              </a:rPr>
              <a:t>key to ensuring the independence of the judiciary. Support will also be provided to help set-up and strengthen a series of key Rule of Law and Human Rights bodies, namely the Constitutional Court, the Human Rights Institution and the National Institution on Torture Prevention. </a:t>
            </a:r>
          </a:p>
          <a:p>
            <a:pPr>
              <a:buFont typeface="+mj-lt"/>
              <a:buAutoNum type="arabicPeriod"/>
            </a:pPr>
            <a:r>
              <a:rPr lang="en-GB" i="0" dirty="0">
                <a:solidFill>
                  <a:schemeClr val="tx1"/>
                </a:solidFill>
              </a:rPr>
              <a:t>Promote peaceful and inclusive societies for sustainable development</a:t>
            </a:r>
            <a:r>
              <a:rPr lang="en-GB" b="0" i="0" dirty="0">
                <a:solidFill>
                  <a:schemeClr val="tx1"/>
                </a:solidFill>
              </a:rPr>
              <a:t>: Within the framework of the Sustaining Peace platform currently being defined in Tunisia, the programme will support a series of resilience factors or infrastructures for peace that UNDP has been helping set-up since 2011. These include:</a:t>
            </a:r>
            <a:endParaRPr b="0" i="0" dirty="0">
              <a:solidFill>
                <a:schemeClr val="tx1"/>
              </a:solidFill>
            </a:endParaRPr>
          </a:p>
          <a:p>
            <a:pPr lvl="0">
              <a:buFont typeface="Arial" pitchFamily="34" charset="0"/>
              <a:buChar char="•"/>
            </a:pPr>
            <a:r>
              <a:rPr lang="en-GB" b="0" i="0" dirty="0">
                <a:solidFill>
                  <a:schemeClr val="tx1"/>
                </a:solidFill>
              </a:rPr>
              <a:t>Preventing violent extremism</a:t>
            </a:r>
          </a:p>
          <a:p>
            <a:pPr lvl="0">
              <a:buFont typeface="Arial" pitchFamily="34" charset="0"/>
              <a:buChar char="•"/>
            </a:pPr>
            <a:r>
              <a:rPr lang="en-GB" b="0" i="0" dirty="0">
                <a:solidFill>
                  <a:schemeClr val="tx1"/>
                </a:solidFill>
              </a:rPr>
              <a:t>Civil society and the Tunisian Organisation on Social Cohesion</a:t>
            </a:r>
          </a:p>
          <a:p>
            <a:pPr lvl="0">
              <a:buFont typeface="Arial" pitchFamily="34" charset="0"/>
              <a:buChar char="•"/>
            </a:pPr>
            <a:r>
              <a:rPr lang="en-GB" b="0" i="0" dirty="0">
                <a:solidFill>
                  <a:schemeClr val="tx1"/>
                </a:solidFill>
              </a:rPr>
              <a:t>Community policing and local security committees</a:t>
            </a:r>
          </a:p>
          <a:p>
            <a:pPr lvl="0">
              <a:buFont typeface="Arial" pitchFamily="34" charset="0"/>
              <a:buChar char="•"/>
            </a:pPr>
            <a:r>
              <a:rPr lang="en-GB" b="0" i="0" dirty="0">
                <a:solidFill>
                  <a:schemeClr val="tx1"/>
                </a:solidFill>
              </a:rPr>
              <a:t>Youth empowerment and youth centres</a:t>
            </a:r>
          </a:p>
          <a:p>
            <a:pPr lvl="0">
              <a:buFont typeface="Arial" pitchFamily="34" charset="0"/>
              <a:buChar char="•"/>
            </a:pPr>
            <a:r>
              <a:rPr lang="en-GB" b="0" i="0" dirty="0">
                <a:solidFill>
                  <a:schemeClr val="tx1"/>
                </a:solidFill>
              </a:rPr>
              <a:t>Gender equality and violence against women</a:t>
            </a:r>
            <a:endParaRPr lang="fr-FR" b="0" i="0" dirty="0">
              <a:solidFill>
                <a:schemeClr val="tx1"/>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p:txBody>
          <a:bodyPr/>
          <a:lstStyle/>
          <a:p>
            <a:r>
              <a:rPr lang="en-GB" dirty="0"/>
              <a:t>Project title: Sustaining peace through the promotion of a peaceful, just and inclusive society in Tunisia</a:t>
            </a:r>
            <a:endParaRPr/>
          </a:p>
          <a:p>
            <a:pPr>
              <a:buNone/>
            </a:pPr>
            <a:endParaRPr lang="fr-FR" dirty="0"/>
          </a:p>
        </p:txBody>
      </p:sp>
      <p:sp>
        <p:nvSpPr>
          <p:cNvPr id="3" name="Titre 1"/>
          <p:cNvSpPr txBox="1">
            <a:spLocks/>
          </p:cNvSpPr>
          <p:nvPr/>
        </p:nvSpPr>
        <p:spPr bwMode="auto">
          <a:xfrm>
            <a:off x="523875" y="0"/>
            <a:ext cx="8620125" cy="611188"/>
          </a:xfrm>
          <a:prstGeom prst="rect">
            <a:avLst/>
          </a:prstGeom>
          <a:noFill/>
          <a:ln>
            <a:miter lim="800000"/>
            <a:headEnd/>
            <a:tailEnd/>
          </a:ln>
        </p:spPr>
        <p:txBody>
          <a:bodyPr/>
          <a:lstStyle/>
          <a:p>
            <a:pPr marL="0" marR="0" lvl="0" indent="0" algn="l" defTabSz="914400" rtl="0" eaLnBrk="1" fontAlgn="base" latinLnBrk="0" hangingPunct="0">
              <a:lnSpc>
                <a:spcPct val="100000"/>
              </a:lnSpc>
              <a:spcBef>
                <a:spcPts val="1200"/>
              </a:spcBef>
              <a:spcAft>
                <a:spcPct val="0"/>
              </a:spcAft>
              <a:buClrTx/>
              <a:buSzTx/>
              <a:buFontTx/>
              <a:buNone/>
              <a:tabLst/>
              <a:defRPr/>
            </a:pPr>
            <a:r>
              <a:rPr kumimoji="0" lang="fr-FR" altLang="fr-FR" sz="2400" b="1" i="0" u="none" strike="noStrike" kern="0" cap="none" spc="0" normalizeH="0" baseline="0" noProof="0" dirty="0">
                <a:ln>
                  <a:noFill/>
                </a:ln>
                <a:solidFill>
                  <a:schemeClr val="tx2"/>
                </a:solidFill>
                <a:effectLst/>
                <a:uLnTx/>
                <a:uFillTx/>
                <a:latin typeface="Times New Roman" pitchFamily="18" charset="0"/>
              </a:rPr>
              <a:t> </a:t>
            </a:r>
            <a:endParaRPr kumimoji="0" lang="fr-FR" altLang="fr-FR" sz="2400" b="0" i="1" u="none" strike="noStrike" kern="0" cap="none" spc="0" normalizeH="0" baseline="0" noProof="0" dirty="0">
              <a:ln>
                <a:noFill/>
              </a:ln>
              <a:solidFill>
                <a:schemeClr val="tx2"/>
              </a:solidFill>
              <a:effectLst/>
              <a:uLnTx/>
              <a:uFillTx/>
              <a:latin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500034" y="2000240"/>
            <a:ext cx="8239125" cy="3390900"/>
          </a:xfrm>
          <a:prstGeom prst="rect">
            <a:avLst/>
          </a:prstGeom>
          <a:noFill/>
          <a:ln w="9525">
            <a:noFill/>
            <a:miter lim="800000"/>
            <a:headEnd/>
            <a:tailEnd/>
          </a:ln>
          <a:effectLst/>
        </p:spPr>
      </p:pic>
      <p:sp>
        <p:nvSpPr>
          <p:cNvPr id="6" name="ZoneTexte 5"/>
          <p:cNvSpPr txBox="1"/>
          <p:nvPr/>
        </p:nvSpPr>
        <p:spPr>
          <a:xfrm>
            <a:off x="1000100" y="5643578"/>
            <a:ext cx="6286544" cy="369332"/>
          </a:xfrm>
          <a:prstGeom prst="rect">
            <a:avLst/>
          </a:prstGeom>
          <a:noFill/>
        </p:spPr>
        <p:txBody>
          <a:bodyPr wrap="square" rtlCol="0">
            <a:spAutoFit/>
          </a:bodyPr>
          <a:lstStyle/>
          <a:p>
            <a:pPr algn="ctr"/>
            <a:r>
              <a:rPr lang="fr-FR" dirty="0"/>
              <a:t>Signature of the PRODOC in </a:t>
            </a:r>
            <a:r>
              <a:rPr lang="fr-FR" dirty="0" err="1"/>
              <a:t>December</a:t>
            </a:r>
            <a:r>
              <a:rPr lang="fr-FR" dirty="0"/>
              <a:t> 14th. 2018</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p:txBody>
          <a:bodyPr/>
          <a:lstStyle/>
          <a:p>
            <a:r>
              <a:rPr lang="fr-FR" dirty="0"/>
              <a:t>THE TECHNICAL CONSULTATION ON INCLUSIVE INSTITUTIONS AT THE LOCAL LEVEL, March 2019 </a:t>
            </a:r>
            <a:r>
              <a:rPr lang="fr-FR" dirty="0" err="1"/>
              <a:t>Tunisia</a:t>
            </a:r>
            <a:r>
              <a:rPr lang="fr-FR" dirty="0"/>
              <a:t> </a:t>
            </a:r>
          </a:p>
          <a:p>
            <a:endParaRPr lang="fr-FR" dirty="0"/>
          </a:p>
        </p:txBody>
      </p:sp>
      <p:pic>
        <p:nvPicPr>
          <p:cNvPr id="5123" name="Picture 3"/>
          <p:cNvPicPr>
            <a:picLocks noChangeAspect="1" noChangeArrowheads="1"/>
          </p:cNvPicPr>
          <p:nvPr/>
        </p:nvPicPr>
        <p:blipFill>
          <a:blip r:embed="rId2"/>
          <a:srcRect/>
          <a:stretch>
            <a:fillRect/>
          </a:stretch>
        </p:blipFill>
        <p:spPr bwMode="auto">
          <a:xfrm>
            <a:off x="2428860" y="2071678"/>
            <a:ext cx="4086225" cy="2200275"/>
          </a:xfrm>
          <a:prstGeom prst="rect">
            <a:avLst/>
          </a:prstGeom>
          <a:noFill/>
          <a:ln w="9525">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oneTexte 2"/>
          <p:cNvSpPr txBox="1">
            <a:spLocks noChangeArrowheads="1"/>
          </p:cNvSpPr>
          <p:nvPr/>
        </p:nvSpPr>
        <p:spPr bwMode="auto">
          <a:xfrm>
            <a:off x="1258888" y="1268413"/>
            <a:ext cx="6913562" cy="523875"/>
          </a:xfrm>
          <a:prstGeom prst="rect">
            <a:avLst/>
          </a:prstGeom>
          <a:noFill/>
          <a:ln w="9525">
            <a:noFill/>
            <a:miter lim="800000"/>
            <a:headEnd/>
            <a:tailEnd/>
          </a:ln>
        </p:spPr>
        <p:txBody>
          <a:bodyPr>
            <a:spAutoFit/>
          </a:bodyPr>
          <a:lstStyle/>
          <a:p>
            <a:pPr algn="ctr" eaLnBrk="1" hangingPunct="1"/>
            <a:r>
              <a:rPr lang="fr-FR" altLang="fr-FR" sz="2800">
                <a:latin typeface="Times" pitchFamily="18" charset="0"/>
                <a:cs typeface="Times" pitchFamily="18" charset="0"/>
              </a:rPr>
              <a:t>Thank you for your attention</a:t>
            </a:r>
          </a:p>
        </p:txBody>
      </p:sp>
      <p:sp>
        <p:nvSpPr>
          <p:cNvPr id="30724" name="ZoneTexte 5"/>
          <p:cNvSpPr txBox="1">
            <a:spLocks noChangeArrowheads="1"/>
          </p:cNvSpPr>
          <p:nvPr/>
        </p:nvSpPr>
        <p:spPr bwMode="auto">
          <a:xfrm>
            <a:off x="2051050" y="4808538"/>
            <a:ext cx="4537075" cy="769441"/>
          </a:xfrm>
          <a:prstGeom prst="rect">
            <a:avLst/>
          </a:prstGeom>
          <a:noFill/>
          <a:ln w="9525">
            <a:noFill/>
            <a:miter lim="800000"/>
            <a:headEnd/>
            <a:tailEnd/>
          </a:ln>
        </p:spPr>
        <p:txBody>
          <a:bodyPr>
            <a:spAutoFit/>
          </a:bodyPr>
          <a:lstStyle/>
          <a:p>
            <a:pPr algn="ctr" eaLnBrk="1" hangingPunct="1"/>
            <a:r>
              <a:rPr lang="fr-FR" altLang="fr-FR" sz="1600">
                <a:solidFill>
                  <a:schemeClr val="tx2"/>
                </a:solidFill>
                <a:latin typeface="Times" pitchFamily="18" charset="0"/>
                <a:cs typeface="Times" pitchFamily="18" charset="0"/>
              </a:rPr>
              <a:t> </a:t>
            </a:r>
            <a:r>
              <a:rPr lang="fr-FR" altLang="fr-FR" sz="1600" dirty="0" err="1">
                <a:solidFill>
                  <a:schemeClr val="tx2"/>
                </a:solidFill>
                <a:latin typeface="Times" pitchFamily="18" charset="0"/>
                <a:cs typeface="Times" pitchFamily="18" charset="0"/>
              </a:rPr>
              <a:t>Ines</a:t>
            </a:r>
            <a:r>
              <a:rPr lang="fr-FR" altLang="fr-FR" sz="1600" dirty="0">
                <a:solidFill>
                  <a:schemeClr val="tx2"/>
                </a:solidFill>
                <a:latin typeface="Times" pitchFamily="18" charset="0"/>
                <a:cs typeface="Times" pitchFamily="18" charset="0"/>
              </a:rPr>
              <a:t> Kharrat Driss : </a:t>
            </a:r>
            <a:r>
              <a:rPr lang="fr-FR" altLang="fr-FR" sz="1600" dirty="0">
                <a:solidFill>
                  <a:schemeClr val="tx2"/>
                </a:solidFill>
                <a:latin typeface="Times" pitchFamily="18" charset="0"/>
                <a:cs typeface="Times" pitchFamily="18" charset="0"/>
                <a:hlinkClick r:id="rId2"/>
              </a:rPr>
              <a:t>ines.kharrat@pm.gov.tn</a:t>
            </a:r>
            <a:r>
              <a:rPr lang="fr-FR" altLang="fr-FR" sz="1600" dirty="0">
                <a:solidFill>
                  <a:schemeClr val="tx2"/>
                </a:solidFill>
                <a:latin typeface="Times" pitchFamily="18" charset="0"/>
                <a:cs typeface="Times" pitchFamily="18" charset="0"/>
              </a:rPr>
              <a:t>   </a:t>
            </a:r>
          </a:p>
          <a:p>
            <a:pPr algn="ctr" eaLnBrk="1" hangingPunct="1"/>
            <a:endParaRPr lang="fr-FR" altLang="fr-FR" sz="1200" dirty="0">
              <a:solidFill>
                <a:schemeClr val="tx2"/>
              </a:solidFill>
              <a:latin typeface="Times" pitchFamily="18" charset="0"/>
              <a:cs typeface="Times"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D9AE0-1420-4E09-9738-E5A1F79F3203}"/>
              </a:ext>
            </a:extLst>
          </p:cNvPr>
          <p:cNvSpPr txBox="1"/>
          <p:nvPr/>
        </p:nvSpPr>
        <p:spPr>
          <a:xfrm>
            <a:off x="395288" y="0"/>
            <a:ext cx="8748712" cy="765175"/>
          </a:xfrm>
          <a:prstGeom prst="rect">
            <a:avLst/>
          </a:prstGeom>
          <a:noFill/>
          <a:ln>
            <a:noFill/>
          </a:ln>
        </p:spPr>
        <p:txBody>
          <a:bodyPr/>
          <a:lstStyle/>
          <a:p>
            <a:pPr eaLnBrk="1" fontAlgn="auto" hangingPunct="1">
              <a:spcBef>
                <a:spcPts val="0"/>
              </a:spcBef>
              <a:spcAft>
                <a:spcPts val="0"/>
              </a:spcAft>
              <a:defRPr sz="1800" b="0" i="0" u="none" strike="noStrike" kern="0" cap="none" spc="0" baseline="0">
                <a:solidFill>
                  <a:srgbClr val="000000"/>
                </a:solidFill>
                <a:uFillTx/>
              </a:defRPr>
            </a:pPr>
            <a:endParaRPr lang="fr-FR" sz="2000" b="1" kern="0" dirty="0">
              <a:solidFill>
                <a:schemeClr val="tx2"/>
              </a:solidFill>
              <a:latin typeface="Times New Roman"/>
              <a:cs typeface="+mn-cs"/>
            </a:endParaRPr>
          </a:p>
        </p:txBody>
      </p:sp>
      <p:sp>
        <p:nvSpPr>
          <p:cNvPr id="5" name="Espace réservé du contenu 1">
            <a:extLst>
              <a:ext uri="{FF2B5EF4-FFF2-40B4-BE49-F238E27FC236}">
                <a16:creationId xmlns:a16="http://schemas.microsoft.com/office/drawing/2014/main" id="{339D831A-4827-4C3C-9ACD-F4BA4A6DB7A3}"/>
              </a:ext>
            </a:extLst>
          </p:cNvPr>
          <p:cNvSpPr txBox="1">
            <a:spLocks/>
          </p:cNvSpPr>
          <p:nvPr/>
        </p:nvSpPr>
        <p:spPr>
          <a:xfrm>
            <a:off x="501650" y="44450"/>
            <a:ext cx="8642350" cy="1006475"/>
          </a:xfrm>
          <a:prstGeom prst="rect">
            <a:avLst/>
          </a:prstGeom>
        </p:spPr>
        <p:txBody>
          <a:bodyPr lIns="1439997">
            <a:normAutofit/>
          </a:bodyPr>
          <a:lstStyle/>
          <a:p>
            <a:pPr marL="457200" indent="-457200" eaLnBrk="1" hangingPunct="1">
              <a:lnSpc>
                <a:spcPct val="150000"/>
              </a:lnSpc>
              <a:spcBef>
                <a:spcPts val="600"/>
              </a:spcBef>
              <a:buClr>
                <a:srgbClr val="003366"/>
              </a:buClr>
              <a:tabLst>
                <a:tab pos="3589338" algn="l"/>
              </a:tabLst>
              <a:defRPr/>
            </a:pPr>
            <a:endParaRPr lang="fr-FR" altLang="fr-FR" sz="2000" dirty="0">
              <a:latin typeface="Times New Roman" pitchFamily="18" charset="0"/>
              <a:cs typeface="+mn-cs"/>
            </a:endParaRPr>
          </a:p>
        </p:txBody>
      </p:sp>
      <p:sp>
        <p:nvSpPr>
          <p:cNvPr id="1025" name="Rectangle 1">
            <a:extLst>
              <a:ext uri="{FF2B5EF4-FFF2-40B4-BE49-F238E27FC236}">
                <a16:creationId xmlns:a16="http://schemas.microsoft.com/office/drawing/2014/main" id="{14A48B0F-B9FE-4062-A8D6-E5B7F99367E2}"/>
              </a:ext>
            </a:extLst>
          </p:cNvPr>
          <p:cNvSpPr>
            <a:spLocks noChangeArrowheads="1"/>
          </p:cNvSpPr>
          <p:nvPr/>
        </p:nvSpPr>
        <p:spPr bwMode="auto">
          <a:xfrm>
            <a:off x="107950" y="920750"/>
            <a:ext cx="8891588" cy="5326063"/>
          </a:xfrm>
          <a:prstGeom prst="rect">
            <a:avLst/>
          </a:prstGeom>
          <a:noFill/>
          <a:ln w="9525">
            <a:noFill/>
            <a:miter lim="800000"/>
            <a:headEnd/>
            <a:tailEnd/>
          </a:ln>
          <a:effectLst/>
        </p:spPr>
        <p:txBody>
          <a:bodyPr anchor="ctr">
            <a:spAutoFit/>
          </a:bodyPr>
          <a:lstStyle/>
          <a:p>
            <a:pPr algn="just" eaLnBrk="1" hangingPunct="1">
              <a:buFont typeface="Wingdings" pitchFamily="2" charset="2"/>
              <a:buChar char="q"/>
              <a:defRPr/>
            </a:pPr>
            <a:r>
              <a:rPr lang="fr-FR" altLang="fr-FR" sz="2000" dirty="0">
                <a:solidFill>
                  <a:schemeClr val="tx1">
                    <a:lumMod val="75000"/>
                    <a:lumOff val="25000"/>
                  </a:schemeClr>
                </a:solidFill>
                <a:latin typeface="Times New Roman" pitchFamily="18" charset="0"/>
              </a:rPr>
              <a:t> </a:t>
            </a:r>
            <a:r>
              <a:rPr lang="fr-FR" altLang="fr-FR" sz="2400" dirty="0">
                <a:solidFill>
                  <a:schemeClr val="tx1">
                    <a:lumMod val="75000"/>
                    <a:lumOff val="25000"/>
                  </a:schemeClr>
                </a:solidFill>
                <a:latin typeface="Times New Roman" pitchFamily="18" charset="0"/>
              </a:rPr>
              <a:t>A pilot initiative with the support of the UNDP, </a:t>
            </a:r>
            <a:r>
              <a:rPr lang="fr-FR" altLang="fr-FR" sz="2400" dirty="0" err="1">
                <a:solidFill>
                  <a:schemeClr val="tx1">
                    <a:lumMod val="75000"/>
                    <a:lumOff val="25000"/>
                  </a:schemeClr>
                </a:solidFill>
                <a:latin typeface="Times New Roman" pitchFamily="18" charset="0"/>
              </a:rPr>
              <a:t>aimed</a:t>
            </a:r>
            <a:r>
              <a:rPr lang="fr-FR" altLang="fr-FR" sz="2400" dirty="0">
                <a:solidFill>
                  <a:schemeClr val="tx1">
                    <a:lumMod val="75000"/>
                    <a:lumOff val="25000"/>
                  </a:schemeClr>
                </a:solidFill>
                <a:latin typeface="Times New Roman" pitchFamily="18" charset="0"/>
              </a:rPr>
              <a:t> to </a:t>
            </a:r>
            <a:r>
              <a:rPr lang="fr-FR" altLang="fr-FR" sz="2400" dirty="0" err="1">
                <a:solidFill>
                  <a:schemeClr val="tx1">
                    <a:lumMod val="75000"/>
                    <a:lumOff val="25000"/>
                  </a:schemeClr>
                </a:solidFill>
                <a:latin typeface="Times New Roman" pitchFamily="18" charset="0"/>
              </a:rPr>
              <a:t>enhance</a:t>
            </a:r>
            <a:r>
              <a:rPr lang="fr-FR" altLang="fr-FR" sz="2400" dirty="0">
                <a:solidFill>
                  <a:schemeClr val="tx1">
                    <a:lumMod val="75000"/>
                    <a:lumOff val="25000"/>
                  </a:schemeClr>
                </a:solidFill>
                <a:latin typeface="Times New Roman" pitchFamily="18" charset="0"/>
              </a:rPr>
              <a:t> the </a:t>
            </a:r>
            <a:r>
              <a:rPr lang="fr-FR" altLang="fr-FR" sz="2400" dirty="0" err="1">
                <a:solidFill>
                  <a:schemeClr val="tx1">
                    <a:lumMod val="75000"/>
                    <a:lumOff val="25000"/>
                  </a:schemeClr>
                </a:solidFill>
                <a:latin typeface="Times New Roman" pitchFamily="18" charset="0"/>
              </a:rPr>
              <a:t>readiness</a:t>
            </a:r>
            <a:r>
              <a:rPr lang="fr-FR" altLang="fr-FR" sz="2400" dirty="0">
                <a:solidFill>
                  <a:schemeClr val="tx1">
                    <a:lumMod val="75000"/>
                    <a:lumOff val="25000"/>
                  </a:schemeClr>
                </a:solidFill>
                <a:latin typeface="Times New Roman" pitchFamily="18" charset="0"/>
              </a:rPr>
              <a:t> of </a:t>
            </a:r>
            <a:r>
              <a:rPr lang="fr-FR" altLang="fr-FR" sz="2400" dirty="0" err="1">
                <a:solidFill>
                  <a:schemeClr val="tx1">
                    <a:lumMod val="75000"/>
                    <a:lumOff val="25000"/>
                  </a:schemeClr>
                </a:solidFill>
                <a:latin typeface="Times New Roman" pitchFamily="18" charset="0"/>
              </a:rPr>
              <a:t>participating</a:t>
            </a:r>
            <a:r>
              <a:rPr lang="fr-FR" altLang="fr-FR" sz="2400" dirty="0">
                <a:solidFill>
                  <a:schemeClr val="tx1">
                    <a:lumMod val="75000"/>
                    <a:lumOff val="25000"/>
                  </a:schemeClr>
                </a:solidFill>
                <a:latin typeface="Times New Roman" pitchFamily="18" charset="0"/>
              </a:rPr>
              <a:t> countries to </a:t>
            </a:r>
            <a:r>
              <a:rPr lang="fr-FR" altLang="fr-FR" sz="2400" dirty="0" err="1">
                <a:solidFill>
                  <a:schemeClr val="tx1">
                    <a:lumMod val="75000"/>
                    <a:lumOff val="25000"/>
                  </a:schemeClr>
                </a:solidFill>
                <a:latin typeface="Times New Roman" pitchFamily="18" charset="0"/>
              </a:rPr>
              <a:t>integrate</a:t>
            </a:r>
            <a:r>
              <a:rPr lang="fr-FR" altLang="fr-FR" sz="2400" dirty="0">
                <a:solidFill>
                  <a:schemeClr val="tx1">
                    <a:lumMod val="75000"/>
                    <a:lumOff val="25000"/>
                  </a:schemeClr>
                </a:solidFill>
                <a:latin typeface="Times New Roman" pitchFamily="18" charset="0"/>
              </a:rPr>
              <a:t> </a:t>
            </a:r>
            <a:r>
              <a:rPr lang="fr-FR" altLang="fr-FR" sz="2400" dirty="0" err="1">
                <a:solidFill>
                  <a:schemeClr val="tx1">
                    <a:lumMod val="75000"/>
                    <a:lumOff val="25000"/>
                  </a:schemeClr>
                </a:solidFill>
                <a:latin typeface="Times New Roman" pitchFamily="18" charset="0"/>
              </a:rPr>
              <a:t>such</a:t>
            </a:r>
            <a:r>
              <a:rPr lang="fr-FR" altLang="fr-FR" sz="2400" dirty="0">
                <a:solidFill>
                  <a:schemeClr val="tx1">
                    <a:lumMod val="75000"/>
                    <a:lumOff val="25000"/>
                  </a:schemeClr>
                </a:solidFill>
                <a:latin typeface="Times New Roman" pitchFamily="18" charset="0"/>
              </a:rPr>
              <a:t> a goal and </a:t>
            </a:r>
            <a:r>
              <a:rPr lang="fr-FR" altLang="fr-FR" sz="2400" dirty="0" err="1">
                <a:solidFill>
                  <a:schemeClr val="tx1">
                    <a:lumMod val="75000"/>
                    <a:lumOff val="25000"/>
                  </a:schemeClr>
                </a:solidFill>
                <a:latin typeface="Times New Roman" pitchFamily="18" charset="0"/>
              </a:rPr>
              <a:t>related</a:t>
            </a:r>
            <a:r>
              <a:rPr lang="fr-FR" altLang="fr-FR" sz="2400" dirty="0">
                <a:solidFill>
                  <a:schemeClr val="tx1">
                    <a:lumMod val="75000"/>
                    <a:lumOff val="25000"/>
                  </a:schemeClr>
                </a:solidFill>
                <a:latin typeface="Times New Roman" pitchFamily="18" charset="0"/>
              </a:rPr>
              <a:t> targets </a:t>
            </a:r>
            <a:r>
              <a:rPr lang="fr-FR" altLang="fr-FR" sz="2400" dirty="0" err="1">
                <a:solidFill>
                  <a:schemeClr val="tx1">
                    <a:lumMod val="75000"/>
                    <a:lumOff val="25000"/>
                  </a:schemeClr>
                </a:solidFill>
                <a:latin typeface="Times New Roman" pitchFamily="18" charset="0"/>
              </a:rPr>
              <a:t>into</a:t>
            </a:r>
            <a:r>
              <a:rPr lang="fr-FR" altLang="fr-FR" sz="2400" dirty="0">
                <a:solidFill>
                  <a:schemeClr val="tx1">
                    <a:lumMod val="75000"/>
                    <a:lumOff val="25000"/>
                  </a:schemeClr>
                </a:solidFill>
                <a:latin typeface="Times New Roman" pitchFamily="18" charset="0"/>
              </a:rPr>
              <a:t> national planning </a:t>
            </a:r>
            <a:r>
              <a:rPr lang="fr-FR" altLang="fr-FR" sz="2400" dirty="0" err="1">
                <a:solidFill>
                  <a:schemeClr val="tx1">
                    <a:lumMod val="75000"/>
                    <a:lumOff val="25000"/>
                  </a:schemeClr>
                </a:solidFill>
                <a:latin typeface="Times New Roman" pitchFamily="18" charset="0"/>
              </a:rPr>
              <a:t>processes</a:t>
            </a:r>
            <a:endParaRPr lang="fr-FR" altLang="fr-FR" sz="2400" dirty="0">
              <a:solidFill>
                <a:schemeClr val="tx1">
                  <a:lumMod val="75000"/>
                  <a:lumOff val="25000"/>
                </a:schemeClr>
              </a:solidFill>
              <a:latin typeface="Times New Roman" pitchFamily="18" charset="0"/>
            </a:endParaRPr>
          </a:p>
          <a:p>
            <a:pPr algn="just" eaLnBrk="1" hangingPunct="1">
              <a:buFont typeface="Wingdings" pitchFamily="2" charset="2"/>
              <a:buChar char="q"/>
              <a:defRPr/>
            </a:pPr>
            <a:endParaRPr lang="fr-FR" altLang="fr-FR" sz="2400" dirty="0">
              <a:solidFill>
                <a:schemeClr val="tx1">
                  <a:lumMod val="75000"/>
                  <a:lumOff val="25000"/>
                </a:schemeClr>
              </a:solidFill>
              <a:latin typeface="Times New Roman" pitchFamily="18" charset="0"/>
            </a:endParaRPr>
          </a:p>
          <a:p>
            <a:pPr algn="just" eaLnBrk="1" hangingPunct="1">
              <a:buFont typeface="Wingdings" pitchFamily="2" charset="2"/>
              <a:buChar char="q"/>
              <a:defRPr/>
            </a:pPr>
            <a:r>
              <a:rPr lang="fr-FR" altLang="fr-FR" sz="2400" dirty="0">
                <a:solidFill>
                  <a:schemeClr val="tx1">
                    <a:lumMod val="75000"/>
                    <a:lumOff val="25000"/>
                  </a:schemeClr>
                </a:solidFill>
                <a:latin typeface="Times New Roman" pitchFamily="18" charset="0"/>
              </a:rPr>
              <a:t> The </a:t>
            </a:r>
            <a:r>
              <a:rPr lang="fr-FR" altLang="fr-FR" sz="2400" dirty="0" err="1">
                <a:solidFill>
                  <a:schemeClr val="tx1">
                    <a:lumMod val="75000"/>
                    <a:lumOff val="25000"/>
                  </a:schemeClr>
                </a:solidFill>
                <a:latin typeface="Times New Roman" pitchFamily="18" charset="0"/>
              </a:rPr>
              <a:t>aftermath</a:t>
            </a:r>
            <a:r>
              <a:rPr lang="fr-FR" altLang="fr-FR" sz="2400" dirty="0">
                <a:solidFill>
                  <a:schemeClr val="tx1">
                    <a:lumMod val="75000"/>
                    <a:lumOff val="25000"/>
                  </a:schemeClr>
                </a:solidFill>
                <a:latin typeface="Times New Roman" pitchFamily="18" charset="0"/>
              </a:rPr>
              <a:t> of the </a:t>
            </a:r>
            <a:r>
              <a:rPr lang="fr-FR" altLang="fr-FR" sz="2400" dirty="0" err="1">
                <a:solidFill>
                  <a:schemeClr val="tx1">
                    <a:lumMod val="75000"/>
                    <a:lumOff val="25000"/>
                  </a:schemeClr>
                </a:solidFill>
                <a:latin typeface="Times New Roman" pitchFamily="18" charset="0"/>
              </a:rPr>
              <a:t>revolution</a:t>
            </a:r>
            <a:r>
              <a:rPr lang="fr-FR" altLang="fr-FR" sz="2400" dirty="0">
                <a:solidFill>
                  <a:schemeClr val="tx1">
                    <a:lumMod val="75000"/>
                    <a:lumOff val="25000"/>
                  </a:schemeClr>
                </a:solidFill>
                <a:latin typeface="Times New Roman" pitchFamily="18" charset="0"/>
              </a:rPr>
              <a:t> and the aspirations for </a:t>
            </a:r>
            <a:r>
              <a:rPr lang="fr-FR" altLang="fr-FR" sz="2400" dirty="0" err="1">
                <a:solidFill>
                  <a:schemeClr val="tx1">
                    <a:lumMod val="75000"/>
                    <a:lumOff val="25000"/>
                  </a:schemeClr>
                </a:solidFill>
                <a:latin typeface="Times New Roman" pitchFamily="18" charset="0"/>
              </a:rPr>
              <a:t>strengthening</a:t>
            </a:r>
            <a:r>
              <a:rPr lang="fr-FR" altLang="fr-FR" sz="2400" dirty="0">
                <a:solidFill>
                  <a:schemeClr val="tx1">
                    <a:lumMod val="75000"/>
                    <a:lumOff val="25000"/>
                  </a:schemeClr>
                </a:solidFill>
                <a:latin typeface="Times New Roman" pitchFamily="18" charset="0"/>
              </a:rPr>
              <a:t> the </a:t>
            </a:r>
            <a:r>
              <a:rPr lang="fr-FR" altLang="fr-FR" sz="2400" dirty="0" err="1">
                <a:solidFill>
                  <a:schemeClr val="tx1">
                    <a:lumMod val="75000"/>
                    <a:lumOff val="25000"/>
                  </a:schemeClr>
                </a:solidFill>
                <a:latin typeface="Times New Roman" pitchFamily="18" charset="0"/>
              </a:rPr>
              <a:t>governance</a:t>
            </a:r>
            <a:r>
              <a:rPr lang="fr-FR" altLang="fr-FR" sz="2400" dirty="0">
                <a:solidFill>
                  <a:schemeClr val="tx1">
                    <a:lumMod val="75000"/>
                    <a:lumOff val="25000"/>
                  </a:schemeClr>
                </a:solidFill>
                <a:latin typeface="Times New Roman" pitchFamily="18" charset="0"/>
              </a:rPr>
              <a:t> of public </a:t>
            </a:r>
            <a:r>
              <a:rPr lang="fr-FR" altLang="fr-FR" sz="2400" dirty="0" err="1">
                <a:solidFill>
                  <a:schemeClr val="tx1">
                    <a:lumMod val="75000"/>
                    <a:lumOff val="25000"/>
                  </a:schemeClr>
                </a:solidFill>
                <a:latin typeface="Times New Roman" pitchFamily="18" charset="0"/>
              </a:rPr>
              <a:t>affairs</a:t>
            </a:r>
            <a:r>
              <a:rPr lang="fr-FR" altLang="fr-FR" sz="2400" dirty="0">
                <a:solidFill>
                  <a:schemeClr val="tx1">
                    <a:lumMod val="75000"/>
                    <a:lumOff val="25000"/>
                  </a:schemeClr>
                </a:solidFill>
                <a:latin typeface="Times New Roman" pitchFamily="18" charset="0"/>
              </a:rPr>
              <a:t> and </a:t>
            </a:r>
            <a:r>
              <a:rPr lang="fr-FR" altLang="fr-FR" sz="2400" dirty="0" err="1">
                <a:solidFill>
                  <a:schemeClr val="tx1">
                    <a:lumMod val="75000"/>
                    <a:lumOff val="25000"/>
                  </a:schemeClr>
                </a:solidFill>
                <a:latin typeface="Times New Roman" pitchFamily="18" charset="0"/>
              </a:rPr>
              <a:t>ensuring</a:t>
            </a:r>
            <a:r>
              <a:rPr lang="fr-FR" altLang="fr-FR" sz="2400" dirty="0">
                <a:solidFill>
                  <a:schemeClr val="tx1">
                    <a:lumMod val="75000"/>
                    <a:lumOff val="25000"/>
                  </a:schemeClr>
                </a:solidFill>
                <a:latin typeface="Times New Roman" pitchFamily="18" charset="0"/>
              </a:rPr>
              <a:t> </a:t>
            </a:r>
            <a:r>
              <a:rPr lang="fr-FR" altLang="fr-FR" sz="2400" dirty="0" err="1">
                <a:solidFill>
                  <a:schemeClr val="tx1">
                    <a:lumMod val="75000"/>
                    <a:lumOff val="25000"/>
                  </a:schemeClr>
                </a:solidFill>
                <a:latin typeface="Times New Roman" pitchFamily="18" charset="0"/>
              </a:rPr>
              <a:t>sound</a:t>
            </a:r>
            <a:r>
              <a:rPr lang="fr-FR" altLang="fr-FR" sz="2400" dirty="0">
                <a:solidFill>
                  <a:schemeClr val="tx1">
                    <a:lumMod val="75000"/>
                    <a:lumOff val="25000"/>
                  </a:schemeClr>
                </a:solidFill>
                <a:latin typeface="Times New Roman" pitchFamily="18" charset="0"/>
              </a:rPr>
              <a:t> grounds for the « Rule of Law » (the adoption of a new Constitution in </a:t>
            </a:r>
            <a:r>
              <a:rPr lang="fr-FR" altLang="fr-FR" sz="2400" dirty="0" err="1">
                <a:solidFill>
                  <a:schemeClr val="tx1">
                    <a:lumMod val="75000"/>
                    <a:lumOff val="25000"/>
                  </a:schemeClr>
                </a:solidFill>
                <a:latin typeface="Times New Roman" pitchFamily="18" charset="0"/>
              </a:rPr>
              <a:t>January</a:t>
            </a:r>
            <a:r>
              <a:rPr lang="fr-FR" altLang="fr-FR" sz="2400" dirty="0">
                <a:solidFill>
                  <a:schemeClr val="tx1">
                    <a:lumMod val="75000"/>
                    <a:lumOff val="25000"/>
                  </a:schemeClr>
                </a:solidFill>
                <a:latin typeface="Times New Roman" pitchFamily="18" charset="0"/>
              </a:rPr>
              <a:t> 2014)</a:t>
            </a:r>
          </a:p>
          <a:p>
            <a:pPr algn="just" eaLnBrk="1" hangingPunct="1">
              <a:buFont typeface="Wingdings" pitchFamily="2" charset="2"/>
              <a:buChar char="q"/>
              <a:defRPr/>
            </a:pPr>
            <a:endParaRPr lang="fr-FR" altLang="fr-FR" sz="2400" dirty="0">
              <a:solidFill>
                <a:schemeClr val="tx1">
                  <a:lumMod val="75000"/>
                  <a:lumOff val="25000"/>
                </a:schemeClr>
              </a:solidFill>
              <a:latin typeface="Times New Roman" pitchFamily="18" charset="0"/>
            </a:endParaRPr>
          </a:p>
          <a:p>
            <a:pPr algn="just" eaLnBrk="1" hangingPunct="1">
              <a:buFont typeface="Wingdings" pitchFamily="2" charset="2"/>
              <a:buChar char="q"/>
              <a:defRPr/>
            </a:pPr>
            <a:r>
              <a:rPr lang="fr-FR" altLang="fr-FR" sz="2400" dirty="0">
                <a:solidFill>
                  <a:schemeClr val="tx1">
                    <a:lumMod val="75000"/>
                    <a:lumOff val="25000"/>
                  </a:schemeClr>
                </a:solidFill>
                <a:latin typeface="Times New Roman" pitchFamily="18" charset="0"/>
              </a:rPr>
              <a:t> Tunisia as one of the main </a:t>
            </a:r>
            <a:r>
              <a:rPr lang="fr-FR" altLang="fr-FR" sz="2400" dirty="0" err="1">
                <a:solidFill>
                  <a:schemeClr val="tx1">
                    <a:lumMod val="75000"/>
                    <a:lumOff val="25000"/>
                  </a:schemeClr>
                </a:solidFill>
                <a:latin typeface="Times New Roman" pitchFamily="18" charset="0"/>
              </a:rPr>
              <a:t>advocates</a:t>
            </a:r>
            <a:r>
              <a:rPr lang="fr-FR" altLang="fr-FR" sz="2400" dirty="0">
                <a:solidFill>
                  <a:schemeClr val="tx1">
                    <a:lumMod val="75000"/>
                    <a:lumOff val="25000"/>
                  </a:schemeClr>
                </a:solidFill>
                <a:latin typeface="Times New Roman" pitchFamily="18" charset="0"/>
              </a:rPr>
              <a:t> for the inclusion of </a:t>
            </a:r>
            <a:r>
              <a:rPr lang="fr-FR" altLang="fr-FR" sz="2400" dirty="0" err="1">
                <a:solidFill>
                  <a:schemeClr val="tx1">
                    <a:lumMod val="75000"/>
                    <a:lumOff val="25000"/>
                  </a:schemeClr>
                </a:solidFill>
                <a:latin typeface="Times New Roman" pitchFamily="18" charset="0"/>
              </a:rPr>
              <a:t>Governance</a:t>
            </a:r>
            <a:r>
              <a:rPr lang="fr-FR" altLang="fr-FR" sz="2400" dirty="0">
                <a:solidFill>
                  <a:schemeClr val="tx1">
                    <a:lumMod val="75000"/>
                    <a:lumOff val="25000"/>
                  </a:schemeClr>
                </a:solidFill>
                <a:latin typeface="Times New Roman" pitchFamily="18" charset="0"/>
              </a:rPr>
              <a:t> and Human </a:t>
            </a:r>
            <a:r>
              <a:rPr lang="fr-FR" altLang="fr-FR" sz="2400" dirty="0" err="1">
                <a:solidFill>
                  <a:schemeClr val="tx1">
                    <a:lumMod val="75000"/>
                    <a:lumOff val="25000"/>
                  </a:schemeClr>
                </a:solidFill>
                <a:latin typeface="Times New Roman" pitchFamily="18" charset="0"/>
              </a:rPr>
              <a:t>rights</a:t>
            </a:r>
            <a:r>
              <a:rPr lang="fr-FR" altLang="fr-FR" sz="2400" dirty="0">
                <a:solidFill>
                  <a:schemeClr val="tx1">
                    <a:lumMod val="75000"/>
                    <a:lumOff val="25000"/>
                  </a:schemeClr>
                </a:solidFill>
                <a:latin typeface="Times New Roman" pitchFamily="18" charset="0"/>
              </a:rPr>
              <a:t> in the new post-2015 </a:t>
            </a:r>
            <a:r>
              <a:rPr lang="fr-FR" altLang="fr-FR" sz="2400" dirty="0" err="1">
                <a:solidFill>
                  <a:schemeClr val="tx1">
                    <a:lumMod val="75000"/>
                    <a:lumOff val="25000"/>
                  </a:schemeClr>
                </a:solidFill>
                <a:latin typeface="Times New Roman" pitchFamily="18" charset="0"/>
              </a:rPr>
              <a:t>development</a:t>
            </a:r>
            <a:r>
              <a:rPr lang="fr-FR" altLang="fr-FR" sz="2400" dirty="0">
                <a:solidFill>
                  <a:schemeClr val="tx1">
                    <a:lumMod val="75000"/>
                    <a:lumOff val="25000"/>
                  </a:schemeClr>
                </a:solidFill>
                <a:latin typeface="Times New Roman" pitchFamily="18" charset="0"/>
              </a:rPr>
              <a:t> agenda </a:t>
            </a:r>
          </a:p>
          <a:p>
            <a:pPr algn="just" eaLnBrk="1" hangingPunct="1">
              <a:buFont typeface="Wingdings" pitchFamily="2" charset="2"/>
              <a:buChar char="q"/>
              <a:defRPr/>
            </a:pPr>
            <a:endParaRPr lang="fr-FR" altLang="fr-FR" sz="2400" dirty="0">
              <a:solidFill>
                <a:schemeClr val="tx1">
                  <a:lumMod val="75000"/>
                  <a:lumOff val="25000"/>
                </a:schemeClr>
              </a:solidFill>
              <a:latin typeface="Times New Roman" pitchFamily="18" charset="0"/>
            </a:endParaRPr>
          </a:p>
          <a:p>
            <a:pPr algn="just" eaLnBrk="1" hangingPunct="1">
              <a:buFont typeface="Wingdings" pitchFamily="2" charset="2"/>
              <a:buChar char="q"/>
              <a:defRPr/>
            </a:pPr>
            <a:r>
              <a:rPr lang="fr-FR" altLang="fr-FR" sz="2400" dirty="0">
                <a:solidFill>
                  <a:schemeClr val="tx1">
                    <a:lumMod val="75000"/>
                    <a:lumOff val="25000"/>
                  </a:schemeClr>
                </a:solidFill>
                <a:latin typeface="Times New Roman" pitchFamily="18" charset="0"/>
              </a:rPr>
              <a:t> The initiative </a:t>
            </a:r>
            <a:r>
              <a:rPr lang="fr-FR" altLang="fr-FR" sz="2400" dirty="0" err="1">
                <a:solidFill>
                  <a:schemeClr val="tx1">
                    <a:lumMod val="75000"/>
                    <a:lumOff val="25000"/>
                  </a:schemeClr>
                </a:solidFill>
                <a:latin typeface="Times New Roman" pitchFamily="18" charset="0"/>
              </a:rPr>
              <a:t>builds</a:t>
            </a:r>
            <a:r>
              <a:rPr lang="fr-FR" altLang="fr-FR" sz="2400" dirty="0">
                <a:solidFill>
                  <a:schemeClr val="tx1">
                    <a:lumMod val="75000"/>
                    <a:lumOff val="25000"/>
                  </a:schemeClr>
                </a:solidFill>
                <a:latin typeface="Times New Roman" pitchFamily="18" charset="0"/>
              </a:rPr>
              <a:t> on the </a:t>
            </a:r>
            <a:r>
              <a:rPr lang="fr-FR" altLang="fr-FR" sz="2400" dirty="0" err="1">
                <a:solidFill>
                  <a:schemeClr val="tx1">
                    <a:lumMod val="75000"/>
                    <a:lumOff val="25000"/>
                  </a:schemeClr>
                </a:solidFill>
                <a:latin typeface="Times New Roman" pitchFamily="18" charset="0"/>
              </a:rPr>
              <a:t>achievements</a:t>
            </a:r>
            <a:r>
              <a:rPr lang="fr-FR" altLang="fr-FR" sz="2400" dirty="0">
                <a:solidFill>
                  <a:schemeClr val="tx1">
                    <a:lumMod val="75000"/>
                    <a:lumOff val="25000"/>
                  </a:schemeClr>
                </a:solidFill>
                <a:latin typeface="Times New Roman" pitchFamily="18" charset="0"/>
              </a:rPr>
              <a:t> of the </a:t>
            </a:r>
            <a:r>
              <a:rPr lang="fr-FR" altLang="fr-FR" sz="2400" dirty="0" err="1">
                <a:solidFill>
                  <a:schemeClr val="tx1">
                    <a:lumMod val="75000"/>
                    <a:lumOff val="25000"/>
                  </a:schemeClr>
                </a:solidFill>
                <a:latin typeface="Times New Roman" pitchFamily="18" charset="0"/>
              </a:rPr>
              <a:t>MDGs</a:t>
            </a:r>
            <a:endParaRPr lang="fr-FR" sz="2400" u="sng" kern="0" dirty="0">
              <a:solidFill>
                <a:schemeClr val="tx1">
                  <a:lumMod val="75000"/>
                  <a:lumOff val="25000"/>
                </a:schemeClr>
              </a:solidFill>
              <a:latin typeface="Times New Roman"/>
            </a:endParaRPr>
          </a:p>
          <a:p>
            <a:pPr algn="just">
              <a:defRPr/>
            </a:pPr>
            <a:endParaRPr lang="fr-FR" altLang="fr-FR" sz="2800" dirty="0">
              <a:latin typeface="Times New Roman" pitchFamily="18" charset="0"/>
            </a:endParaRPr>
          </a:p>
        </p:txBody>
      </p:sp>
      <p:sp>
        <p:nvSpPr>
          <p:cNvPr id="11269" name="Titre 1"/>
          <p:cNvSpPr txBox="1">
            <a:spLocks noChangeArrowheads="1"/>
          </p:cNvSpPr>
          <p:nvPr/>
        </p:nvSpPr>
        <p:spPr bwMode="auto">
          <a:xfrm>
            <a:off x="523875" y="115888"/>
            <a:ext cx="8620125" cy="611187"/>
          </a:xfrm>
          <a:prstGeom prst="rect">
            <a:avLst/>
          </a:prstGeom>
          <a:noFill/>
          <a:ln w="9525">
            <a:noFill/>
            <a:miter lim="800000"/>
            <a:headEnd/>
            <a:tailEnd/>
          </a:ln>
        </p:spPr>
        <p:txBody>
          <a:bodyPr anchor="ctr"/>
          <a:lstStyle/>
          <a:p>
            <a:pPr eaLnBrk="1" hangingPunct="1">
              <a:spcBef>
                <a:spcPts val="1200"/>
              </a:spcBef>
            </a:pPr>
            <a:r>
              <a:rPr lang="fr-FR" altLang="fr-FR" sz="2400" b="1">
                <a:solidFill>
                  <a:schemeClr val="tx2"/>
                </a:solidFill>
                <a:latin typeface="Times New Roman" pitchFamily="18" charset="0"/>
              </a:rPr>
              <a:t>National context on SDG 16</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E9A4167A-F4CE-4F41-B4BC-A779C98EC809}"/>
              </a:ext>
            </a:extLst>
          </p:cNvPr>
          <p:cNvSpPr txBox="1">
            <a:spLocks noGrp="1"/>
          </p:cNvSpPr>
          <p:nvPr>
            <p:ph type="title" idx="4294967295"/>
          </p:nvPr>
        </p:nvSpPr>
        <p:spPr bwMode="auto">
          <a:xfrm>
            <a:off x="523875" y="44450"/>
            <a:ext cx="8620125" cy="611188"/>
          </a:xfrm>
          <a:prstGeom prst="rect">
            <a:avLst/>
          </a:prstGeom>
          <a:extLst/>
        </p:spPr>
        <p:txBody>
          <a:bodyPr/>
          <a:lstStyle/>
          <a:p>
            <a:pPr algn="l" eaLnBrk="1">
              <a:spcBef>
                <a:spcPts val="1200"/>
              </a:spcBef>
              <a:defRPr/>
            </a:pPr>
            <a:r>
              <a:rPr lang="fr-FR" altLang="fr-FR" sz="2400" b="1" dirty="0">
                <a:latin typeface="Times New Roman" pitchFamily="18" charset="0"/>
              </a:rPr>
              <a:t>National </a:t>
            </a:r>
            <a:r>
              <a:rPr lang="fr-FR" altLang="fr-FR" sz="2400" b="1" dirty="0" err="1">
                <a:latin typeface="Times New Roman" pitchFamily="18" charset="0"/>
              </a:rPr>
              <a:t>Context</a:t>
            </a:r>
            <a:r>
              <a:rPr lang="fr-FR" altLang="fr-FR" sz="2400" b="1" dirty="0">
                <a:latin typeface="Times New Roman" pitchFamily="18" charset="0"/>
              </a:rPr>
              <a:t> on SDG16</a:t>
            </a:r>
            <a:br>
              <a:rPr lang="fr-FR" altLang="fr-FR" sz="1600" b="1" dirty="0">
                <a:latin typeface="Times New Roman" pitchFamily="18" charset="0"/>
              </a:rPr>
            </a:br>
            <a:br>
              <a:rPr lang="fr-FR" altLang="fr-FR" sz="1800" i="1" dirty="0">
                <a:latin typeface="Times New Roman"/>
                <a:ea typeface="+mn-ea"/>
                <a:cs typeface="+mn-cs"/>
              </a:rPr>
            </a:br>
            <a:endParaRPr lang="fr-FR" altLang="fr-FR" sz="1800" i="1" dirty="0">
              <a:latin typeface="Times New Roman"/>
              <a:ea typeface="+mn-ea"/>
              <a:cs typeface="+mn-cs"/>
            </a:endParaRPr>
          </a:p>
        </p:txBody>
      </p:sp>
      <p:sp>
        <p:nvSpPr>
          <p:cNvPr id="12291" name="Espace réservé du numéro de diapositive 3"/>
          <p:cNvSpPr txBox="1">
            <a:spLocks noChangeArrowheads="1"/>
          </p:cNvSpPr>
          <p:nvPr/>
        </p:nvSpPr>
        <p:spPr bwMode="auto">
          <a:xfrm>
            <a:off x="8783638" y="6742113"/>
            <a:ext cx="360362" cy="107950"/>
          </a:xfrm>
          <a:prstGeom prst="rect">
            <a:avLst/>
          </a:prstGeom>
          <a:noFill/>
          <a:ln w="9525">
            <a:noFill/>
            <a:miter lim="800000"/>
            <a:headEnd/>
            <a:tailEnd/>
          </a:ln>
        </p:spPr>
        <p:txBody>
          <a:bodyPr lIns="0" tIns="0" rIns="0" bIns="0" anchor="b"/>
          <a:lstStyle/>
          <a:p>
            <a:pPr eaLnBrk="1" hangingPunct="1"/>
            <a:fld id="{C8561702-B81A-4301-AF52-AA4EBFB045CB}" type="slidenum">
              <a:rPr lang="fr-FR" altLang="fr-FR" sz="900" b="1">
                <a:solidFill>
                  <a:srgbClr val="FFFFFF"/>
                </a:solidFill>
                <a:latin typeface="Times New Roman" pitchFamily="18" charset="0"/>
              </a:rPr>
              <a:pPr eaLnBrk="1" hangingPunct="1"/>
              <a:t>4</a:t>
            </a:fld>
            <a:endParaRPr lang="fr-FR" altLang="fr-FR" sz="900" b="1">
              <a:solidFill>
                <a:srgbClr val="FFFFFF"/>
              </a:solidFill>
              <a:latin typeface="Times New Roman" pitchFamily="18" charset="0"/>
            </a:endParaRPr>
          </a:p>
        </p:txBody>
      </p:sp>
      <p:pic>
        <p:nvPicPr>
          <p:cNvPr id="12292" name="Picture 2"/>
          <p:cNvPicPr>
            <a:picLocks noChangeAspect="1" noChangeArrowheads="1"/>
          </p:cNvPicPr>
          <p:nvPr/>
        </p:nvPicPr>
        <p:blipFill>
          <a:blip r:embed="rId3"/>
          <a:srcRect/>
          <a:stretch>
            <a:fillRect/>
          </a:stretch>
        </p:blipFill>
        <p:spPr bwMode="auto">
          <a:xfrm>
            <a:off x="395288" y="1119188"/>
            <a:ext cx="3278187" cy="2381250"/>
          </a:xfrm>
          <a:prstGeom prst="rect">
            <a:avLst/>
          </a:prstGeom>
          <a:noFill/>
          <a:ln w="9525">
            <a:noFill/>
            <a:miter lim="800000"/>
            <a:headEnd/>
            <a:tailEnd/>
          </a:ln>
        </p:spPr>
      </p:pic>
      <p:pic>
        <p:nvPicPr>
          <p:cNvPr id="12293" name="Picture 3"/>
          <p:cNvPicPr>
            <a:picLocks noChangeAspect="1" noChangeArrowheads="1"/>
          </p:cNvPicPr>
          <p:nvPr/>
        </p:nvPicPr>
        <p:blipFill>
          <a:blip r:embed="rId4"/>
          <a:srcRect l="22006" t="39915" r="51831" b="22693"/>
          <a:stretch>
            <a:fillRect/>
          </a:stretch>
        </p:blipFill>
        <p:spPr bwMode="auto">
          <a:xfrm>
            <a:off x="4640263" y="1784350"/>
            <a:ext cx="3706812" cy="4237038"/>
          </a:xfrm>
          <a:prstGeom prst="rect">
            <a:avLst/>
          </a:prstGeom>
          <a:noFill/>
          <a:ln w="9525">
            <a:noFill/>
            <a:miter lim="800000"/>
            <a:headEnd/>
            <a:tailEnd/>
          </a:ln>
        </p:spPr>
      </p:pic>
      <p:sp>
        <p:nvSpPr>
          <p:cNvPr id="3" name="Rectangle 2">
            <a:extLst>
              <a:ext uri="{FF2B5EF4-FFF2-40B4-BE49-F238E27FC236}">
                <a16:creationId xmlns:a16="http://schemas.microsoft.com/office/drawing/2014/main" id="{B631A994-2676-4BF3-99B0-6EADA4B86C6E}"/>
              </a:ext>
            </a:extLst>
          </p:cNvPr>
          <p:cNvSpPr/>
          <p:nvPr/>
        </p:nvSpPr>
        <p:spPr>
          <a:xfrm>
            <a:off x="4356100" y="3475038"/>
            <a:ext cx="4176713" cy="3254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2295" name="ZoneTexte 8"/>
          <p:cNvSpPr txBox="1">
            <a:spLocks noChangeArrowheads="1"/>
          </p:cNvSpPr>
          <p:nvPr/>
        </p:nvSpPr>
        <p:spPr bwMode="auto">
          <a:xfrm>
            <a:off x="404813" y="3725863"/>
            <a:ext cx="4095750" cy="1878012"/>
          </a:xfrm>
          <a:prstGeom prst="rect">
            <a:avLst/>
          </a:prstGeom>
          <a:noFill/>
          <a:ln w="9525">
            <a:noFill/>
            <a:miter lim="800000"/>
            <a:headEnd/>
            <a:tailEnd/>
          </a:ln>
        </p:spPr>
        <p:txBody>
          <a:bodyPr>
            <a:spAutoFit/>
          </a:bodyPr>
          <a:lstStyle/>
          <a:p>
            <a:pPr marL="285750" indent="-285750" algn="just" eaLnBrk="1" hangingPunct="1">
              <a:buFont typeface="Wingdings" pitchFamily="2" charset="2"/>
              <a:buChar char="§"/>
            </a:pPr>
            <a:r>
              <a:rPr lang="fr-FR" altLang="fr-FR" sz="2000">
                <a:latin typeface="Times New Roman" pitchFamily="18" charset="0"/>
                <a:cs typeface="Times New Roman" pitchFamily="18" charset="0"/>
              </a:rPr>
              <a:t>Governance as one of the main priorities identified during the national consultations on the « Tunisia we want » held in 2014</a:t>
            </a:r>
          </a:p>
          <a:p>
            <a:pPr marL="285750" indent="-285750" eaLnBrk="1" hangingPunct="1">
              <a:buFont typeface="Wingdings" pitchFamily="2" charset="2"/>
              <a:buChar char="§"/>
            </a:pPr>
            <a:endParaRPr lang="fr-FR" altLang="fr-FR">
              <a:latin typeface="Times New Roman" pitchFamily="18" charset="0"/>
              <a:cs typeface="Times New Roman" pitchFamily="18" charset="0"/>
            </a:endParaRPr>
          </a:p>
          <a:p>
            <a:pPr marL="285750" indent="-285750" eaLnBrk="1" hangingPunct="1">
              <a:buFont typeface="Wingdings" pitchFamily="2" charset="2"/>
              <a:buChar char="§"/>
            </a:pPr>
            <a:endParaRPr lang="fr-FR" altLang="fr-F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1"/>
          <p:cNvSpPr txBox="1">
            <a:spLocks noGrp="1"/>
          </p:cNvSpPr>
          <p:nvPr>
            <p:ph type="body" idx="4294967295"/>
          </p:nvPr>
        </p:nvSpPr>
        <p:spPr>
          <a:xfrm>
            <a:off x="250825" y="1219200"/>
            <a:ext cx="8642350" cy="3567113"/>
          </a:xfrm>
        </p:spPr>
        <p:txBody>
          <a:bodyPr lIns="1439997" anchor="ctr"/>
          <a:lstStyle/>
          <a:p>
            <a:pPr marL="457200" indent="-457200" eaLnBrk="1">
              <a:lnSpc>
                <a:spcPct val="150000"/>
              </a:lnSpc>
              <a:spcBef>
                <a:spcPts val="600"/>
              </a:spcBef>
              <a:buClr>
                <a:srgbClr val="003366"/>
              </a:buClr>
              <a:buFont typeface="Times New Roman" pitchFamily="18" charset="0"/>
              <a:buAutoNum type="arabicPeriod"/>
              <a:tabLst>
                <a:tab pos="3589338" algn="l"/>
              </a:tabLst>
            </a:pPr>
            <a:r>
              <a:rPr lang="fr-FR" altLang="fr-FR" sz="2400">
                <a:latin typeface="Times New Roman" pitchFamily="18" charset="0"/>
              </a:rPr>
              <a:t>National context on SDG 16</a:t>
            </a:r>
          </a:p>
          <a:p>
            <a:pPr marL="457200" indent="-457200" eaLnBrk="1">
              <a:lnSpc>
                <a:spcPct val="150000"/>
              </a:lnSpc>
              <a:spcBef>
                <a:spcPts val="600"/>
              </a:spcBef>
              <a:buClr>
                <a:srgbClr val="003366"/>
              </a:buClr>
              <a:buFont typeface="Times New Roman" pitchFamily="18" charset="0"/>
              <a:buAutoNum type="arabicPeriod"/>
              <a:tabLst>
                <a:tab pos="3589338" algn="l"/>
              </a:tabLst>
            </a:pPr>
            <a:r>
              <a:rPr lang="en-US" altLang="fr-FR" sz="2400">
                <a:latin typeface="Times New Roman" pitchFamily="18" charset="0"/>
              </a:rPr>
              <a:t>The different phases of the pilot initiative</a:t>
            </a:r>
            <a:endParaRPr lang="fr-FR" altLang="fr-FR" sz="2400">
              <a:latin typeface="Times New Roman" pitchFamily="18" charset="0"/>
            </a:endParaRPr>
          </a:p>
          <a:p>
            <a:pPr marL="457200" indent="-457200" eaLnBrk="1">
              <a:lnSpc>
                <a:spcPct val="150000"/>
              </a:lnSpc>
              <a:spcBef>
                <a:spcPts val="600"/>
              </a:spcBef>
              <a:buClr>
                <a:srgbClr val="003366"/>
              </a:buClr>
              <a:buFont typeface="Times New Roman" pitchFamily="18" charset="0"/>
              <a:buAutoNum type="arabicPeriod"/>
              <a:tabLst>
                <a:tab pos="3589338" algn="l"/>
              </a:tabLst>
            </a:pPr>
            <a:r>
              <a:rPr lang="en-US" altLang="fr-FR" sz="2400">
                <a:latin typeface="Times New Roman" pitchFamily="18" charset="0"/>
              </a:rPr>
              <a:t>SDG 16: The way forward</a:t>
            </a:r>
            <a:endParaRPr lang="fr-FR" altLang="fr-FR" sz="2400">
              <a:latin typeface="Times New Roman" pitchFamily="18" charset="0"/>
            </a:endParaRPr>
          </a:p>
        </p:txBody>
      </p:sp>
      <p:sp>
        <p:nvSpPr>
          <p:cNvPr id="3" name="Rectangle 2">
            <a:extLst>
              <a:ext uri="{FF2B5EF4-FFF2-40B4-BE49-F238E27FC236}">
                <a16:creationId xmlns:a16="http://schemas.microsoft.com/office/drawing/2014/main" id="{E88DCC87-EB4D-4EE4-AD2C-DFCB44C94C0C}"/>
              </a:ext>
            </a:extLst>
          </p:cNvPr>
          <p:cNvSpPr txBox="1"/>
          <p:nvPr/>
        </p:nvSpPr>
        <p:spPr>
          <a:xfrm>
            <a:off x="395288" y="0"/>
            <a:ext cx="8748712" cy="765175"/>
          </a:xfrm>
          <a:prstGeom prst="rect">
            <a:avLst/>
          </a:prstGeom>
          <a:noFill/>
          <a:ln>
            <a:noFill/>
          </a:ln>
        </p:spPr>
        <p:txBody>
          <a:bodyPr/>
          <a:lstStyle/>
          <a:p>
            <a:pPr eaLnBrk="1" fontAlgn="auto" hangingPunct="1">
              <a:spcBef>
                <a:spcPts val="0"/>
              </a:spcBef>
              <a:spcAft>
                <a:spcPts val="0"/>
              </a:spcAft>
              <a:defRPr sz="1800" b="0" i="0" u="none" strike="noStrike" kern="0" cap="none" spc="0" baseline="0">
                <a:solidFill>
                  <a:srgbClr val="000000"/>
                </a:solidFill>
                <a:uFillTx/>
              </a:defRPr>
            </a:pPr>
            <a:endParaRPr lang="fr-FR" sz="2400" b="1" kern="0" dirty="0">
              <a:solidFill>
                <a:schemeClr val="tx2"/>
              </a:solidFill>
              <a:latin typeface="Times New Roman"/>
              <a:cs typeface="+mn-cs"/>
            </a:endParaRPr>
          </a:p>
        </p:txBody>
      </p:sp>
      <p:sp>
        <p:nvSpPr>
          <p:cNvPr id="14340" name="Rectangle à coins arrondis 5"/>
          <p:cNvSpPr>
            <a:spLocks/>
          </p:cNvSpPr>
          <p:nvPr/>
        </p:nvSpPr>
        <p:spPr bwMode="auto">
          <a:xfrm>
            <a:off x="2051050" y="2781300"/>
            <a:ext cx="5834063" cy="431800"/>
          </a:xfrm>
          <a:custGeom>
            <a:avLst/>
            <a:gdLst>
              <a:gd name="T0" fmla="*/ 22205076 w 3888431"/>
              <a:gd name="T1" fmla="*/ 0 h 432044"/>
              <a:gd name="T2" fmla="*/ 44410117 w 3888431"/>
              <a:gd name="T3" fmla="*/ 214562 h 432044"/>
              <a:gd name="T4" fmla="*/ 22205076 w 3888431"/>
              <a:gd name="T5" fmla="*/ 429125 h 432044"/>
              <a:gd name="T6" fmla="*/ 0 w 3888431"/>
              <a:gd name="T7" fmla="*/ 214562 h 432044"/>
              <a:gd name="T8" fmla="*/ 17694720 60000 65536"/>
              <a:gd name="T9" fmla="*/ 0 60000 65536"/>
              <a:gd name="T10" fmla="*/ 5898240 60000 65536"/>
              <a:gd name="T11" fmla="*/ 11796480 60000 65536"/>
              <a:gd name="T12" fmla="*/ 21091 w 3888431"/>
              <a:gd name="T13" fmla="*/ 21091 h 432044"/>
              <a:gd name="T14" fmla="*/ 3867341 w 3888431"/>
              <a:gd name="T15" fmla="*/ 410953 h 432044"/>
            </a:gdLst>
            <a:ahLst/>
            <a:cxnLst>
              <a:cxn ang="T8">
                <a:pos x="T0" y="T1"/>
              </a:cxn>
              <a:cxn ang="T9">
                <a:pos x="T2" y="T3"/>
              </a:cxn>
              <a:cxn ang="T10">
                <a:pos x="T4" y="T5"/>
              </a:cxn>
              <a:cxn ang="T11">
                <a:pos x="T6" y="T7"/>
              </a:cxn>
            </a:cxnLst>
            <a:rect l="T12" t="T13" r="T14" b="T15"/>
            <a:pathLst>
              <a:path w="3888431" h="432044">
                <a:moveTo>
                  <a:pt x="72007" y="0"/>
                </a:moveTo>
                <a:lnTo>
                  <a:pt x="72006" y="0"/>
                </a:lnTo>
                <a:cubicBezTo>
                  <a:pt x="32238" y="0"/>
                  <a:pt x="0" y="32238"/>
                  <a:pt x="0" y="72006"/>
                </a:cubicBezTo>
                <a:lnTo>
                  <a:pt x="0" y="360037"/>
                </a:lnTo>
                <a:cubicBezTo>
                  <a:pt x="0" y="399805"/>
                  <a:pt x="32238" y="432043"/>
                  <a:pt x="72006" y="432044"/>
                </a:cubicBezTo>
                <a:lnTo>
                  <a:pt x="3816424" y="432044"/>
                </a:lnTo>
                <a:cubicBezTo>
                  <a:pt x="3856192" y="432043"/>
                  <a:pt x="3888431" y="399805"/>
                  <a:pt x="3888431" y="360037"/>
                </a:cubicBezTo>
                <a:lnTo>
                  <a:pt x="3888431" y="72007"/>
                </a:lnTo>
                <a:cubicBezTo>
                  <a:pt x="3888431" y="32238"/>
                  <a:pt x="3856192" y="0"/>
                  <a:pt x="3816424" y="0"/>
                </a:cubicBezTo>
                <a:lnTo>
                  <a:pt x="72007" y="0"/>
                </a:lnTo>
                <a:close/>
              </a:path>
            </a:pathLst>
          </a:custGeom>
          <a:solidFill>
            <a:srgbClr val="003366">
              <a:alpha val="10196"/>
            </a:srgbClr>
          </a:solidFill>
          <a:ln w="9525">
            <a:noFill/>
            <a:prstDash val="solid"/>
            <a:round/>
            <a:headEnd/>
            <a:tailEnd/>
          </a:ln>
        </p:spPr>
        <p:txBody>
          <a:bodyPr lIns="0" tIns="0" rIns="0" bIns="0" anchor="b"/>
          <a:lstStyle/>
          <a:p>
            <a:endParaRPr lang="fr-F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51"/>
          <p:cNvSpPr>
            <a:spLocks noGrp="1"/>
          </p:cNvSpPr>
          <p:nvPr>
            <p:ph type="sldNum" sz="quarter" idx="4294967295"/>
          </p:nvPr>
        </p:nvSpPr>
        <p:spPr bwMode="auto">
          <a:xfrm>
            <a:off x="1874838" y="6756400"/>
            <a:ext cx="6478587" cy="107950"/>
          </a:xfrm>
          <a:noFill/>
          <a:ln>
            <a:miter lim="800000"/>
            <a:headEnd/>
            <a:tailEnd/>
          </a:ln>
        </p:spPr>
        <p:txBody>
          <a:bodyPr lIns="91440" tIns="45720" rIns="91440" bIns="45720" anchor="t" anchorCtr="1"/>
          <a:lstStyle/>
          <a:p>
            <a:pPr algn="ctr" eaLnBrk="0" hangingPunct="0"/>
            <a:fld id="{757E1004-9DC7-4C3F-8E58-E61B88DAEE9B}" type="slidenum">
              <a:rPr lang="fr-FR" altLang="fr-FR">
                <a:latin typeface="Times New Roman" pitchFamily="18" charset="0"/>
              </a:rPr>
              <a:pPr algn="ctr" eaLnBrk="0" hangingPunct="0"/>
              <a:t>6</a:t>
            </a:fld>
            <a:r>
              <a:rPr lang="fr-FR" altLang="fr-FR">
                <a:latin typeface="Times New Roman" pitchFamily="18" charset="0"/>
              </a:rPr>
              <a:t>/</a:t>
            </a:r>
          </a:p>
        </p:txBody>
      </p:sp>
      <p:sp>
        <p:nvSpPr>
          <p:cNvPr id="57" name="Titre 1">
            <a:extLst>
              <a:ext uri="{FF2B5EF4-FFF2-40B4-BE49-F238E27FC236}">
                <a16:creationId xmlns:a16="http://schemas.microsoft.com/office/drawing/2014/main" id="{650E8FBF-E4F7-4FD0-9823-8168F290CF18}"/>
              </a:ext>
            </a:extLst>
          </p:cNvPr>
          <p:cNvSpPr txBox="1">
            <a:spLocks/>
          </p:cNvSpPr>
          <p:nvPr/>
        </p:nvSpPr>
        <p:spPr bwMode="auto">
          <a:xfrm>
            <a:off x="523875" y="80963"/>
            <a:ext cx="8620125" cy="611187"/>
          </a:xfrm>
          <a:prstGeom prst="rect">
            <a:avLst/>
          </a:prstGeom>
          <a:noFill/>
          <a:extLst/>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eaLnBrk="1">
              <a:spcBef>
                <a:spcPts val="1200"/>
              </a:spcBef>
              <a:defRPr/>
            </a:pPr>
            <a:r>
              <a:rPr lang="fr-FR" altLang="fr-FR" sz="2400" b="1" kern="0" dirty="0">
                <a:latin typeface="Times New Roman" pitchFamily="18" charset="0"/>
              </a:rPr>
              <a:t>Phase 1: </a:t>
            </a:r>
            <a:r>
              <a:rPr lang="fr-FR" altLang="fr-FR" sz="2400" b="1" kern="0" dirty="0" err="1">
                <a:latin typeface="Times New Roman" pitchFamily="18" charset="0"/>
              </a:rPr>
              <a:t>Contextualizing</a:t>
            </a:r>
            <a:r>
              <a:rPr lang="fr-FR" altLang="fr-FR" sz="2400" b="1" kern="0" dirty="0">
                <a:latin typeface="Times New Roman" pitchFamily="18" charset="0"/>
              </a:rPr>
              <a:t> SDG16</a:t>
            </a:r>
            <a:endParaRPr lang="fr-FR" altLang="fr-FR" sz="2000" i="1" kern="0" dirty="0">
              <a:latin typeface="Times New Roman" pitchFamily="18" charset="0"/>
            </a:endParaRPr>
          </a:p>
        </p:txBody>
      </p:sp>
      <p:sp>
        <p:nvSpPr>
          <p:cNvPr id="11268" name="ZoneTexte 29">
            <a:extLst>
              <a:ext uri="{FF2B5EF4-FFF2-40B4-BE49-F238E27FC236}">
                <a16:creationId xmlns:a16="http://schemas.microsoft.com/office/drawing/2014/main" id="{584FFAD6-95BF-4AB7-B07E-9961A527C784}"/>
              </a:ext>
            </a:extLst>
          </p:cNvPr>
          <p:cNvSpPr txBox="1">
            <a:spLocks noChangeArrowheads="1"/>
          </p:cNvSpPr>
          <p:nvPr/>
        </p:nvSpPr>
        <p:spPr bwMode="auto">
          <a:xfrm>
            <a:off x="523875" y="1341438"/>
            <a:ext cx="8208963" cy="3416300"/>
          </a:xfrm>
          <a:prstGeom prst="rect">
            <a:avLst/>
          </a:prstGeom>
          <a:noFill/>
          <a:ln w="9525">
            <a:noFill/>
            <a:miter lim="800000"/>
            <a:headEnd/>
            <a:tailEnd/>
          </a:ln>
        </p:spPr>
        <p:txBody>
          <a:bodyPr>
            <a:spAutoFit/>
          </a:bodyPr>
          <a:lstStyle/>
          <a:p>
            <a:pPr algn="just" eaLnBrk="1" hangingPunct="1">
              <a:buFont typeface="Wingdings" pitchFamily="2" charset="2"/>
              <a:buChar char="§"/>
              <a:defRPr/>
            </a:pPr>
            <a:r>
              <a:rPr lang="fr-FR" sz="2400" dirty="0">
                <a:solidFill>
                  <a:schemeClr val="tx1">
                    <a:lumMod val="75000"/>
                    <a:lumOff val="25000"/>
                  </a:schemeClr>
                </a:solidFill>
                <a:latin typeface="Times New Roman" pitchFamily="18" charset="0"/>
              </a:rPr>
              <a:t>  </a:t>
            </a:r>
            <a:r>
              <a:rPr lang="fr-FR" altLang="fr-FR" sz="2400" dirty="0">
                <a:solidFill>
                  <a:schemeClr val="tx1">
                    <a:lumMod val="75000"/>
                    <a:lumOff val="25000"/>
                  </a:schemeClr>
                </a:solidFill>
                <a:latin typeface="Times New Roman" pitchFamily="18" charset="0"/>
              </a:rPr>
              <a:t>The </a:t>
            </a:r>
            <a:r>
              <a:rPr lang="fr-FR" altLang="fr-FR" sz="2400" dirty="0" err="1">
                <a:solidFill>
                  <a:schemeClr val="tx1">
                    <a:lumMod val="75000"/>
                    <a:lumOff val="25000"/>
                  </a:schemeClr>
                </a:solidFill>
                <a:latin typeface="Times New Roman" pitchFamily="18" charset="0"/>
              </a:rPr>
              <a:t>Presidency</a:t>
            </a:r>
            <a:r>
              <a:rPr lang="fr-FR" altLang="fr-FR" sz="2400" dirty="0">
                <a:solidFill>
                  <a:schemeClr val="tx1">
                    <a:lumMod val="75000"/>
                    <a:lumOff val="25000"/>
                  </a:schemeClr>
                </a:solidFill>
                <a:latin typeface="Times New Roman" pitchFamily="18" charset="0"/>
              </a:rPr>
              <a:t> of </a:t>
            </a:r>
            <a:r>
              <a:rPr lang="fr-FR" altLang="fr-FR" sz="2400" dirty="0" err="1">
                <a:solidFill>
                  <a:schemeClr val="tx1">
                    <a:lumMod val="75000"/>
                    <a:lumOff val="25000"/>
                  </a:schemeClr>
                </a:solidFill>
                <a:latin typeface="Times New Roman" pitchFamily="18" charset="0"/>
              </a:rPr>
              <a:t>Government</a:t>
            </a:r>
            <a:r>
              <a:rPr lang="fr-FR" altLang="fr-FR" sz="2400" dirty="0">
                <a:solidFill>
                  <a:schemeClr val="tx1">
                    <a:lumMod val="75000"/>
                    <a:lumOff val="25000"/>
                  </a:schemeClr>
                </a:solidFill>
                <a:latin typeface="Times New Roman" pitchFamily="18" charset="0"/>
              </a:rPr>
              <a:t> (Services in charge of </a:t>
            </a:r>
            <a:r>
              <a:rPr lang="fr-FR" altLang="fr-FR" sz="2400" dirty="0" err="1">
                <a:solidFill>
                  <a:schemeClr val="tx1">
                    <a:lumMod val="75000"/>
                    <a:lumOff val="25000"/>
                  </a:schemeClr>
                </a:solidFill>
                <a:latin typeface="Times New Roman" pitchFamily="18" charset="0"/>
              </a:rPr>
              <a:t>Governance</a:t>
            </a:r>
            <a:r>
              <a:rPr lang="fr-FR" altLang="fr-FR" sz="2400" dirty="0">
                <a:solidFill>
                  <a:schemeClr val="tx1">
                    <a:lumMod val="75000"/>
                    <a:lumOff val="25000"/>
                  </a:schemeClr>
                </a:solidFill>
                <a:latin typeface="Times New Roman" pitchFamily="18" charset="0"/>
              </a:rPr>
              <a:t>) </a:t>
            </a:r>
            <a:r>
              <a:rPr lang="fr-FR" altLang="fr-FR" sz="2400" dirty="0" err="1">
                <a:solidFill>
                  <a:schemeClr val="tx1">
                    <a:lumMod val="75000"/>
                    <a:lumOff val="25000"/>
                  </a:schemeClr>
                </a:solidFill>
                <a:latin typeface="Times New Roman" pitchFamily="18" charset="0"/>
              </a:rPr>
              <a:t>is</a:t>
            </a:r>
            <a:r>
              <a:rPr lang="fr-FR" altLang="fr-FR" sz="2400" dirty="0">
                <a:solidFill>
                  <a:schemeClr val="tx1">
                    <a:lumMod val="75000"/>
                    <a:lumOff val="25000"/>
                  </a:schemeClr>
                </a:solidFill>
                <a:latin typeface="Times New Roman" pitchFamily="18" charset="0"/>
              </a:rPr>
              <a:t> the </a:t>
            </a:r>
            <a:r>
              <a:rPr lang="fr-FR" altLang="fr-FR" sz="2400" dirty="0" err="1">
                <a:solidFill>
                  <a:schemeClr val="tx1">
                    <a:lumMod val="75000"/>
                    <a:lumOff val="25000"/>
                  </a:schemeClr>
                </a:solidFill>
                <a:latin typeface="Times New Roman" pitchFamily="18" charset="0"/>
              </a:rPr>
              <a:t>lead</a:t>
            </a:r>
            <a:r>
              <a:rPr lang="fr-FR" altLang="fr-FR" sz="2400" dirty="0">
                <a:solidFill>
                  <a:schemeClr val="tx1">
                    <a:lumMod val="75000"/>
                    <a:lumOff val="25000"/>
                  </a:schemeClr>
                </a:solidFill>
                <a:latin typeface="Times New Roman" pitchFamily="18" charset="0"/>
              </a:rPr>
              <a:t> of </a:t>
            </a:r>
            <a:r>
              <a:rPr lang="fr-FR" altLang="fr-FR" sz="2400" dirty="0" err="1">
                <a:solidFill>
                  <a:schemeClr val="tx1">
                    <a:lumMod val="75000"/>
                    <a:lumOff val="25000"/>
                  </a:schemeClr>
                </a:solidFill>
                <a:latin typeface="Times New Roman" pitchFamily="18" charset="0"/>
              </a:rPr>
              <a:t>this</a:t>
            </a:r>
            <a:r>
              <a:rPr lang="fr-FR" altLang="fr-FR" sz="2400" dirty="0">
                <a:solidFill>
                  <a:schemeClr val="tx1">
                    <a:lumMod val="75000"/>
                    <a:lumOff val="25000"/>
                  </a:schemeClr>
                </a:solidFill>
                <a:latin typeface="Times New Roman" pitchFamily="18" charset="0"/>
              </a:rPr>
              <a:t> initiative</a:t>
            </a:r>
          </a:p>
          <a:p>
            <a:pPr algn="just" eaLnBrk="1" hangingPunct="1">
              <a:buFont typeface="Wingdings" pitchFamily="2" charset="2"/>
              <a:buChar char="§"/>
              <a:defRPr/>
            </a:pPr>
            <a:endParaRPr lang="fr-FR" altLang="fr-FR" sz="2400" dirty="0">
              <a:solidFill>
                <a:schemeClr val="tx1">
                  <a:lumMod val="75000"/>
                  <a:lumOff val="25000"/>
                </a:schemeClr>
              </a:solidFill>
              <a:latin typeface="Times New Roman" pitchFamily="18" charset="0"/>
            </a:endParaRPr>
          </a:p>
          <a:p>
            <a:pPr algn="just" eaLnBrk="1" hangingPunct="1">
              <a:buFont typeface="Wingdings" pitchFamily="2" charset="2"/>
              <a:buChar char="§"/>
              <a:defRPr/>
            </a:pPr>
            <a:r>
              <a:rPr lang="fr-FR" altLang="fr-FR" sz="2400" dirty="0">
                <a:solidFill>
                  <a:schemeClr val="tx1">
                    <a:lumMod val="75000"/>
                    <a:lumOff val="25000"/>
                  </a:schemeClr>
                </a:solidFill>
                <a:latin typeface="Times New Roman" pitchFamily="18" charset="0"/>
              </a:rPr>
              <a:t>  A </a:t>
            </a:r>
            <a:r>
              <a:rPr lang="fr-FR" altLang="fr-FR" sz="2400" dirty="0" err="1">
                <a:solidFill>
                  <a:schemeClr val="tx1">
                    <a:lumMod val="75000"/>
                    <a:lumOff val="25000"/>
                  </a:schemeClr>
                </a:solidFill>
                <a:latin typeface="Times New Roman" pitchFamily="18" charset="0"/>
              </a:rPr>
              <a:t>participatory</a:t>
            </a:r>
            <a:r>
              <a:rPr lang="fr-FR" altLang="fr-FR" sz="2400" dirty="0">
                <a:solidFill>
                  <a:schemeClr val="tx1">
                    <a:lumMod val="75000"/>
                    <a:lumOff val="25000"/>
                  </a:schemeClr>
                </a:solidFill>
                <a:latin typeface="Times New Roman" pitchFamily="18" charset="0"/>
              </a:rPr>
              <a:t> process </a:t>
            </a:r>
            <a:r>
              <a:rPr lang="fr-FR" altLang="fr-FR" sz="2400" dirty="0" err="1">
                <a:solidFill>
                  <a:schemeClr val="tx1">
                    <a:lumMod val="75000"/>
                    <a:lumOff val="25000"/>
                  </a:schemeClr>
                </a:solidFill>
                <a:latin typeface="Times New Roman" pitchFamily="18" charset="0"/>
              </a:rPr>
              <a:t>with</a:t>
            </a:r>
            <a:r>
              <a:rPr lang="fr-FR" altLang="fr-FR" sz="2400" dirty="0">
                <a:solidFill>
                  <a:schemeClr val="tx1">
                    <a:lumMod val="75000"/>
                    <a:lumOff val="25000"/>
                  </a:schemeClr>
                </a:solidFill>
                <a:latin typeface="Times New Roman" pitchFamily="18" charset="0"/>
              </a:rPr>
              <a:t> </a:t>
            </a:r>
            <a:r>
              <a:rPr lang="fr-FR" altLang="fr-FR" sz="2400" dirty="0" err="1">
                <a:solidFill>
                  <a:schemeClr val="tx1">
                    <a:lumMod val="75000"/>
                    <a:lumOff val="25000"/>
                  </a:schemeClr>
                </a:solidFill>
                <a:latin typeface="Times New Roman" pitchFamily="18" charset="0"/>
              </a:rPr>
              <a:t>involvement</a:t>
            </a:r>
            <a:r>
              <a:rPr lang="fr-FR" altLang="fr-FR" sz="2400" dirty="0">
                <a:solidFill>
                  <a:schemeClr val="tx1">
                    <a:lumMod val="75000"/>
                    <a:lumOff val="25000"/>
                  </a:schemeClr>
                </a:solidFill>
                <a:latin typeface="Times New Roman" pitchFamily="18" charset="0"/>
              </a:rPr>
              <a:t> of key stakeholders: </a:t>
            </a:r>
            <a:r>
              <a:rPr lang="fr-FR" altLang="fr-FR" sz="2400" dirty="0" err="1">
                <a:solidFill>
                  <a:schemeClr val="tx1">
                    <a:lumMod val="75000"/>
                    <a:lumOff val="25000"/>
                  </a:schemeClr>
                </a:solidFill>
                <a:latin typeface="Times New Roman" pitchFamily="18" charset="0"/>
              </a:rPr>
              <a:t>Ministries</a:t>
            </a:r>
            <a:r>
              <a:rPr lang="fr-FR" altLang="fr-FR" sz="2400" dirty="0">
                <a:solidFill>
                  <a:schemeClr val="tx1">
                    <a:lumMod val="75000"/>
                    <a:lumOff val="25000"/>
                  </a:schemeClr>
                </a:solidFill>
                <a:latin typeface="Times New Roman" pitchFamily="18" charset="0"/>
              </a:rPr>
              <a:t>, civil society organisations, UN </a:t>
            </a:r>
            <a:r>
              <a:rPr lang="fr-FR" altLang="fr-FR" sz="2400" dirty="0" err="1">
                <a:solidFill>
                  <a:schemeClr val="tx1">
                    <a:lumMod val="75000"/>
                    <a:lumOff val="25000"/>
                  </a:schemeClr>
                </a:solidFill>
                <a:latin typeface="Times New Roman" pitchFamily="18" charset="0"/>
              </a:rPr>
              <a:t>agencies</a:t>
            </a:r>
            <a:r>
              <a:rPr lang="fr-FR" altLang="fr-FR" sz="2400" dirty="0">
                <a:solidFill>
                  <a:schemeClr val="tx1">
                    <a:lumMod val="75000"/>
                    <a:lumOff val="25000"/>
                  </a:schemeClr>
                </a:solidFill>
                <a:latin typeface="Times New Roman" pitchFamily="18" charset="0"/>
              </a:rPr>
              <a:t>, </a:t>
            </a:r>
            <a:r>
              <a:rPr lang="fr-FR" altLang="fr-FR" sz="2400" dirty="0" err="1">
                <a:solidFill>
                  <a:schemeClr val="tx1">
                    <a:lumMod val="75000"/>
                    <a:lumOff val="25000"/>
                  </a:schemeClr>
                </a:solidFill>
                <a:latin typeface="Times New Roman" pitchFamily="18" charset="0"/>
              </a:rPr>
              <a:t>universities</a:t>
            </a:r>
            <a:r>
              <a:rPr lang="fr-FR" altLang="fr-FR" sz="2400" dirty="0">
                <a:solidFill>
                  <a:schemeClr val="tx1">
                    <a:lumMod val="75000"/>
                    <a:lumOff val="25000"/>
                  </a:schemeClr>
                </a:solidFill>
                <a:latin typeface="Times New Roman" pitchFamily="18" charset="0"/>
              </a:rPr>
              <a:t>,…</a:t>
            </a:r>
          </a:p>
          <a:p>
            <a:pPr algn="just" eaLnBrk="1" hangingPunct="1">
              <a:buFont typeface="Wingdings" pitchFamily="2" charset="2"/>
              <a:buChar char="§"/>
              <a:defRPr/>
            </a:pPr>
            <a:endParaRPr lang="fr-FR" altLang="fr-FR" sz="2400" dirty="0">
              <a:solidFill>
                <a:schemeClr val="tx1">
                  <a:lumMod val="75000"/>
                  <a:lumOff val="25000"/>
                </a:schemeClr>
              </a:solidFill>
              <a:latin typeface="Times New Roman" pitchFamily="18" charset="0"/>
            </a:endParaRPr>
          </a:p>
          <a:p>
            <a:pPr algn="just" eaLnBrk="1" hangingPunct="1">
              <a:buFont typeface="Wingdings" pitchFamily="2" charset="2"/>
              <a:buChar char="§"/>
              <a:defRPr/>
            </a:pPr>
            <a:r>
              <a:rPr lang="fr-FR" altLang="fr-FR" sz="2400" dirty="0" err="1">
                <a:solidFill>
                  <a:schemeClr val="tx1">
                    <a:lumMod val="75000"/>
                    <a:lumOff val="25000"/>
                  </a:schemeClr>
                </a:solidFill>
                <a:latin typeface="Times New Roman" pitchFamily="18" charset="0"/>
              </a:rPr>
              <a:t>Contextualization</a:t>
            </a:r>
            <a:r>
              <a:rPr lang="fr-FR" altLang="fr-FR" sz="2400" dirty="0">
                <a:solidFill>
                  <a:schemeClr val="tx1">
                    <a:lumMod val="75000"/>
                    <a:lumOff val="25000"/>
                  </a:schemeClr>
                </a:solidFill>
                <a:latin typeface="Times New Roman" pitchFamily="18" charset="0"/>
              </a:rPr>
              <a:t> of Goal 16 </a:t>
            </a:r>
            <a:r>
              <a:rPr lang="fr-FR" altLang="fr-FR" sz="2400" dirty="0" err="1">
                <a:solidFill>
                  <a:schemeClr val="tx1">
                    <a:lumMod val="75000"/>
                    <a:lumOff val="25000"/>
                  </a:schemeClr>
                </a:solidFill>
                <a:latin typeface="Times New Roman" pitchFamily="18" charset="0"/>
              </a:rPr>
              <a:t>taking</a:t>
            </a:r>
            <a:r>
              <a:rPr lang="fr-FR" altLang="fr-FR" sz="2400" dirty="0">
                <a:solidFill>
                  <a:schemeClr val="tx1">
                    <a:lumMod val="75000"/>
                    <a:lumOff val="25000"/>
                  </a:schemeClr>
                </a:solidFill>
                <a:latin typeface="Times New Roman" pitchFamily="18" charset="0"/>
              </a:rPr>
              <a:t> </a:t>
            </a:r>
            <a:r>
              <a:rPr lang="fr-FR" altLang="fr-FR" sz="2400" dirty="0" err="1">
                <a:solidFill>
                  <a:schemeClr val="tx1">
                    <a:lumMod val="75000"/>
                    <a:lumOff val="25000"/>
                  </a:schemeClr>
                </a:solidFill>
                <a:latin typeface="Times New Roman" pitchFamily="18" charset="0"/>
              </a:rPr>
              <a:t>into</a:t>
            </a:r>
            <a:r>
              <a:rPr lang="fr-FR" altLang="fr-FR" sz="2400" dirty="0">
                <a:solidFill>
                  <a:schemeClr val="tx1">
                    <a:lumMod val="75000"/>
                    <a:lumOff val="25000"/>
                  </a:schemeClr>
                </a:solidFill>
                <a:latin typeface="Times New Roman" pitchFamily="18" charset="0"/>
              </a:rPr>
              <a:t> </a:t>
            </a:r>
            <a:r>
              <a:rPr lang="fr-FR" altLang="fr-FR" sz="2400" dirty="0" err="1">
                <a:solidFill>
                  <a:schemeClr val="tx1">
                    <a:lumMod val="75000"/>
                    <a:lumOff val="25000"/>
                  </a:schemeClr>
                </a:solidFill>
                <a:latin typeface="Times New Roman" pitchFamily="18" charset="0"/>
              </a:rPr>
              <a:t>account</a:t>
            </a:r>
            <a:r>
              <a:rPr lang="fr-FR" altLang="fr-FR" sz="2400" dirty="0">
                <a:solidFill>
                  <a:schemeClr val="tx1">
                    <a:lumMod val="75000"/>
                    <a:lumOff val="25000"/>
                  </a:schemeClr>
                </a:solidFill>
                <a:latin typeface="Times New Roman" pitchFamily="18" charset="0"/>
              </a:rPr>
              <a:t> the national </a:t>
            </a:r>
            <a:r>
              <a:rPr lang="fr-FR" altLang="fr-FR" sz="2400" dirty="0" err="1">
                <a:solidFill>
                  <a:schemeClr val="tx1">
                    <a:lumMod val="75000"/>
                    <a:lumOff val="25000"/>
                  </a:schemeClr>
                </a:solidFill>
                <a:latin typeface="Times New Roman" pitchFamily="18" charset="0"/>
              </a:rPr>
              <a:t>priorities</a:t>
            </a:r>
            <a:r>
              <a:rPr lang="fr-FR" altLang="fr-FR" sz="2400" dirty="0">
                <a:solidFill>
                  <a:schemeClr val="tx1">
                    <a:lumMod val="75000"/>
                    <a:lumOff val="25000"/>
                  </a:schemeClr>
                </a:solidFill>
                <a:latin typeface="Times New Roman" pitchFamily="18" charset="0"/>
              </a:rPr>
              <a:t> and </a:t>
            </a:r>
            <a:r>
              <a:rPr lang="fr-FR" altLang="fr-FR" sz="2400" dirty="0" err="1">
                <a:solidFill>
                  <a:schemeClr val="tx1">
                    <a:lumMod val="75000"/>
                    <a:lumOff val="25000"/>
                  </a:schemeClr>
                </a:solidFill>
                <a:latin typeface="Times New Roman" pitchFamily="18" charset="0"/>
              </a:rPr>
              <a:t>principles</a:t>
            </a:r>
            <a:r>
              <a:rPr lang="fr-FR" altLang="fr-FR" sz="2400" dirty="0">
                <a:solidFill>
                  <a:schemeClr val="tx1">
                    <a:lumMod val="75000"/>
                    <a:lumOff val="25000"/>
                  </a:schemeClr>
                </a:solidFill>
                <a:latin typeface="Times New Roman" pitchFamily="18" charset="0"/>
              </a:rPr>
              <a:t> </a:t>
            </a:r>
            <a:r>
              <a:rPr lang="fr-FR" altLang="fr-FR" sz="2400" dirty="0" err="1">
                <a:solidFill>
                  <a:schemeClr val="tx1">
                    <a:lumMod val="75000"/>
                    <a:lumOff val="25000"/>
                  </a:schemeClr>
                </a:solidFill>
                <a:latin typeface="Times New Roman" pitchFamily="18" charset="0"/>
              </a:rPr>
              <a:t>enshrined</a:t>
            </a:r>
            <a:r>
              <a:rPr lang="fr-FR" altLang="fr-FR" sz="2400" dirty="0">
                <a:solidFill>
                  <a:schemeClr val="tx1">
                    <a:lumMod val="75000"/>
                    <a:lumOff val="25000"/>
                  </a:schemeClr>
                </a:solidFill>
                <a:latin typeface="Times New Roman" pitchFamily="18" charset="0"/>
              </a:rPr>
              <a:t> in the 2014 Constitution </a:t>
            </a:r>
          </a:p>
        </p:txBody>
      </p:sp>
      <p:pic>
        <p:nvPicPr>
          <p:cNvPr id="15365" name="Image 4"/>
          <p:cNvPicPr>
            <a:picLocks noChangeAspect="1" noChangeArrowheads="1"/>
          </p:cNvPicPr>
          <p:nvPr/>
        </p:nvPicPr>
        <p:blipFill>
          <a:blip r:embed="rId3"/>
          <a:srcRect/>
          <a:stretch>
            <a:fillRect/>
          </a:stretch>
        </p:blipFill>
        <p:spPr bwMode="auto">
          <a:xfrm>
            <a:off x="3708400" y="4789488"/>
            <a:ext cx="1300163" cy="1754187"/>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txBox="1">
            <a:spLocks noGrp="1"/>
          </p:cNvSpPr>
          <p:nvPr>
            <p:ph type="title" idx="4294967295"/>
          </p:nvPr>
        </p:nvSpPr>
        <p:spPr bwMode="auto">
          <a:xfrm>
            <a:off x="523875" y="55563"/>
            <a:ext cx="8620125" cy="611187"/>
          </a:xfrm>
          <a:prstGeom prst="rect">
            <a:avLst/>
          </a:prstGeom>
          <a:noFill/>
          <a:ln>
            <a:miter lim="800000"/>
            <a:headEnd/>
            <a:tailEnd/>
          </a:ln>
        </p:spPr>
        <p:txBody>
          <a:bodyPr/>
          <a:lstStyle/>
          <a:p>
            <a:pPr algn="l" eaLnBrk="1">
              <a:spcBef>
                <a:spcPts val="1200"/>
              </a:spcBef>
            </a:pPr>
            <a:r>
              <a:rPr lang="fr-FR" altLang="fr-FR" sz="2400" b="1">
                <a:latin typeface="Times New Roman" pitchFamily="18" charset="0"/>
              </a:rPr>
              <a:t>Phase 1: Contextualizing SDG16</a:t>
            </a:r>
            <a:br>
              <a:rPr lang="fr-FR" altLang="fr-FR" sz="2400" b="1">
                <a:latin typeface="Times New Roman" pitchFamily="18" charset="0"/>
              </a:rPr>
            </a:br>
            <a:endParaRPr lang="fr-FR" altLang="fr-FR" sz="2400" b="1">
              <a:latin typeface="Times New Roman" pitchFamily="18" charset="0"/>
            </a:endParaRPr>
          </a:p>
        </p:txBody>
      </p:sp>
      <p:sp>
        <p:nvSpPr>
          <p:cNvPr id="17411" name="Espace réservé du numéro de diapositive 3"/>
          <p:cNvSpPr txBox="1">
            <a:spLocks noChangeArrowheads="1"/>
          </p:cNvSpPr>
          <p:nvPr/>
        </p:nvSpPr>
        <p:spPr bwMode="auto">
          <a:xfrm>
            <a:off x="8783638" y="6742113"/>
            <a:ext cx="360362" cy="107950"/>
          </a:xfrm>
          <a:prstGeom prst="rect">
            <a:avLst/>
          </a:prstGeom>
          <a:noFill/>
          <a:ln w="9525">
            <a:noFill/>
            <a:miter lim="800000"/>
            <a:headEnd/>
            <a:tailEnd/>
          </a:ln>
        </p:spPr>
        <p:txBody>
          <a:bodyPr lIns="0" tIns="0" rIns="0" bIns="0" anchor="b"/>
          <a:lstStyle/>
          <a:p>
            <a:pPr eaLnBrk="1" hangingPunct="1"/>
            <a:fld id="{03EE59CC-7552-4F1F-96AF-9EDCDE574F9F}" type="slidenum">
              <a:rPr lang="fr-FR" altLang="fr-FR" sz="900" b="1">
                <a:solidFill>
                  <a:srgbClr val="FFFFFF"/>
                </a:solidFill>
                <a:latin typeface="Times New Roman" pitchFamily="18" charset="0"/>
              </a:rPr>
              <a:pPr eaLnBrk="1" hangingPunct="1"/>
              <a:t>7</a:t>
            </a:fld>
            <a:endParaRPr lang="fr-FR" altLang="fr-FR" sz="900" b="1">
              <a:solidFill>
                <a:srgbClr val="FFFFFF"/>
              </a:solidFill>
              <a:latin typeface="Times New Roman" pitchFamily="18" charset="0"/>
            </a:endParaRPr>
          </a:p>
        </p:txBody>
      </p:sp>
      <p:sp>
        <p:nvSpPr>
          <p:cNvPr id="10" name="Rectangle 40">
            <a:extLst>
              <a:ext uri="{FF2B5EF4-FFF2-40B4-BE49-F238E27FC236}">
                <a16:creationId xmlns:a16="http://schemas.microsoft.com/office/drawing/2014/main" id="{75215E14-B452-4070-821F-DFB38C284651}"/>
              </a:ext>
            </a:extLst>
          </p:cNvPr>
          <p:cNvSpPr/>
          <p:nvPr/>
        </p:nvSpPr>
        <p:spPr>
          <a:xfrm>
            <a:off x="508000" y="4437063"/>
            <a:ext cx="8243888" cy="1800225"/>
          </a:xfrm>
          <a:prstGeom prst="rect">
            <a:avLst/>
          </a:prstGeom>
          <a:noFill/>
          <a:ln w="28575">
            <a:solidFill>
              <a:schemeClr val="accent1">
                <a:lumMod val="60000"/>
                <a:lumOff val="40000"/>
              </a:schemeClr>
            </a:solidFill>
            <a:prstDash val="solid"/>
          </a:ln>
        </p:spPr>
        <p:txBody>
          <a:bodyPr lIns="180000" tIns="180000" rIns="180000" bIns="71999" anchorCtr="1"/>
          <a:lstStyle/>
          <a:p>
            <a:pPr algn="just" eaLnBrk="1" fontAlgn="auto" hangingPunct="1">
              <a:spcBef>
                <a:spcPts val="0"/>
              </a:spcBef>
              <a:spcAft>
                <a:spcPts val="0"/>
              </a:spcAft>
              <a:buClr>
                <a:schemeClr val="tx2">
                  <a:lumMod val="75000"/>
                </a:schemeClr>
              </a:buClr>
              <a:buSzPct val="75000"/>
              <a:defRPr sz="1800" b="0" i="0" u="none" strike="noStrike" kern="0" cap="none" spc="0" baseline="0">
                <a:solidFill>
                  <a:srgbClr val="000000"/>
                </a:solidFill>
                <a:uFillTx/>
              </a:defRPr>
            </a:pPr>
            <a:r>
              <a:rPr lang="fr-FR" sz="2000" b="1" kern="0" dirty="0">
                <a:solidFill>
                  <a:schemeClr val="tx1">
                    <a:lumMod val="65000"/>
                    <a:lumOff val="35000"/>
                  </a:schemeClr>
                </a:solidFill>
                <a:latin typeface="Times New Roman" pitchFamily="18"/>
                <a:cs typeface="Arial" pitchFamily="34"/>
              </a:rPr>
              <a:t>« </a:t>
            </a:r>
            <a:r>
              <a:rPr lang="fr-FR" sz="2000" b="1" kern="0" dirty="0" err="1">
                <a:solidFill>
                  <a:schemeClr val="tx1">
                    <a:lumMod val="65000"/>
                    <a:lumOff val="35000"/>
                  </a:schemeClr>
                </a:solidFill>
                <a:latin typeface="Times New Roman" pitchFamily="18"/>
                <a:cs typeface="Arial" pitchFamily="34"/>
              </a:rPr>
              <a:t>Consolidate</a:t>
            </a:r>
            <a:r>
              <a:rPr lang="fr-FR" sz="2000" b="1" kern="0" dirty="0">
                <a:solidFill>
                  <a:schemeClr val="tx1">
                    <a:lumMod val="65000"/>
                    <a:lumOff val="35000"/>
                  </a:schemeClr>
                </a:solidFill>
                <a:latin typeface="Times New Roman" pitchFamily="18"/>
                <a:cs typeface="Arial" pitchFamily="34"/>
              </a:rPr>
              <a:t> a </a:t>
            </a:r>
            <a:r>
              <a:rPr lang="fr-FR" sz="2000" b="1" kern="0" dirty="0">
                <a:solidFill>
                  <a:srgbClr val="FF0000"/>
                </a:solidFill>
                <a:latin typeface="Times New Roman" pitchFamily="18"/>
                <a:cs typeface="Arial" pitchFamily="34"/>
              </a:rPr>
              <a:t>State</a:t>
            </a:r>
            <a:r>
              <a:rPr lang="fr-FR" sz="2000" b="1" kern="0" dirty="0">
                <a:solidFill>
                  <a:schemeClr val="tx1">
                    <a:lumMod val="65000"/>
                    <a:lumOff val="35000"/>
                  </a:schemeClr>
                </a:solidFill>
                <a:latin typeface="Times New Roman" pitchFamily="18"/>
                <a:cs typeface="Arial" pitchFamily="34"/>
              </a:rPr>
              <a:t> which is the </a:t>
            </a:r>
            <a:r>
              <a:rPr lang="fr-FR" sz="2000" b="1" kern="0" dirty="0" err="1">
                <a:solidFill>
                  <a:schemeClr val="tx1">
                    <a:lumMod val="65000"/>
                    <a:lumOff val="35000"/>
                  </a:schemeClr>
                </a:solidFill>
                <a:latin typeface="Times New Roman" pitchFamily="18"/>
                <a:cs typeface="Arial" pitchFamily="34"/>
              </a:rPr>
              <a:t>garantor</a:t>
            </a:r>
            <a:r>
              <a:rPr lang="fr-FR" sz="2000" b="1" kern="0" dirty="0">
                <a:solidFill>
                  <a:schemeClr val="tx1">
                    <a:lumMod val="65000"/>
                    <a:lumOff val="35000"/>
                  </a:schemeClr>
                </a:solidFill>
                <a:latin typeface="Times New Roman" pitchFamily="18"/>
                <a:cs typeface="Arial" pitchFamily="34"/>
              </a:rPr>
              <a:t>  of </a:t>
            </a:r>
            <a:r>
              <a:rPr lang="fr-FR" sz="2000" b="1" kern="0" dirty="0" err="1">
                <a:solidFill>
                  <a:schemeClr val="tx1">
                    <a:lumMod val="65000"/>
                    <a:lumOff val="35000"/>
                  </a:schemeClr>
                </a:solidFill>
                <a:latin typeface="Times New Roman" pitchFamily="18"/>
                <a:cs typeface="Arial" pitchFamily="34"/>
              </a:rPr>
              <a:t>rights</a:t>
            </a:r>
            <a:r>
              <a:rPr lang="fr-FR" sz="2000" b="1" kern="0" dirty="0">
                <a:solidFill>
                  <a:schemeClr val="tx1">
                    <a:lumMod val="65000"/>
                    <a:lumOff val="35000"/>
                  </a:schemeClr>
                </a:solidFill>
                <a:latin typeface="Times New Roman" pitchFamily="18"/>
                <a:cs typeface="Arial" pitchFamily="34"/>
              </a:rPr>
              <a:t> and </a:t>
            </a:r>
            <a:r>
              <a:rPr lang="fr-FR" sz="2000" b="1" kern="0" dirty="0" err="1">
                <a:solidFill>
                  <a:schemeClr val="tx1">
                    <a:lumMod val="65000"/>
                    <a:lumOff val="35000"/>
                  </a:schemeClr>
                </a:solidFill>
                <a:latin typeface="Times New Roman" pitchFamily="18"/>
                <a:cs typeface="Arial" pitchFamily="34"/>
              </a:rPr>
              <a:t>fundamental</a:t>
            </a:r>
            <a:r>
              <a:rPr lang="fr-FR" sz="2000" b="1" kern="0" dirty="0">
                <a:solidFill>
                  <a:schemeClr val="tx1">
                    <a:lumMod val="65000"/>
                    <a:lumOff val="35000"/>
                  </a:schemeClr>
                </a:solidFill>
                <a:latin typeface="Times New Roman" pitchFamily="18"/>
                <a:cs typeface="Arial" pitchFamily="34"/>
              </a:rPr>
              <a:t> </a:t>
            </a:r>
            <a:r>
              <a:rPr lang="fr-FR" sz="2000" b="1" kern="0" dirty="0" err="1">
                <a:solidFill>
                  <a:schemeClr val="tx1">
                    <a:lumMod val="65000"/>
                    <a:lumOff val="35000"/>
                  </a:schemeClr>
                </a:solidFill>
                <a:latin typeface="Times New Roman" pitchFamily="18"/>
                <a:cs typeface="Arial" pitchFamily="34"/>
              </a:rPr>
              <a:t>freedoms</a:t>
            </a:r>
            <a:r>
              <a:rPr lang="fr-FR" sz="2000" b="1" kern="0" dirty="0">
                <a:solidFill>
                  <a:schemeClr val="tx1">
                    <a:lumMod val="65000"/>
                    <a:lumOff val="35000"/>
                  </a:schemeClr>
                </a:solidFill>
                <a:latin typeface="Times New Roman" pitchFamily="18"/>
                <a:cs typeface="Arial" pitchFamily="34"/>
              </a:rPr>
              <a:t>, </a:t>
            </a:r>
            <a:r>
              <a:rPr lang="fr-FR" sz="2000" b="1" kern="0" dirty="0" err="1">
                <a:solidFill>
                  <a:schemeClr val="tx1">
                    <a:lumMod val="65000"/>
                    <a:lumOff val="35000"/>
                  </a:schemeClr>
                </a:solidFill>
                <a:latin typeface="Times New Roman" pitchFamily="18"/>
                <a:cs typeface="Arial" pitchFamily="34"/>
              </a:rPr>
              <a:t>enhances</a:t>
            </a:r>
            <a:r>
              <a:rPr lang="fr-FR" sz="2000" b="1" kern="0" dirty="0">
                <a:solidFill>
                  <a:schemeClr val="tx1">
                    <a:lumMod val="65000"/>
                    <a:lumOff val="35000"/>
                  </a:schemeClr>
                </a:solidFill>
                <a:latin typeface="Times New Roman" pitchFamily="18"/>
                <a:cs typeface="Arial" pitchFamily="34"/>
              </a:rPr>
              <a:t> </a:t>
            </a:r>
            <a:r>
              <a:rPr lang="fr-FR" sz="2000" b="1" kern="0" dirty="0" err="1">
                <a:solidFill>
                  <a:schemeClr val="tx1">
                    <a:lumMod val="65000"/>
                    <a:lumOff val="35000"/>
                  </a:schemeClr>
                </a:solidFill>
                <a:latin typeface="Times New Roman" pitchFamily="18"/>
                <a:cs typeface="Arial" pitchFamily="34"/>
              </a:rPr>
              <a:t>efficiency</a:t>
            </a:r>
            <a:r>
              <a:rPr lang="fr-FR" sz="2000" b="1" kern="0" dirty="0">
                <a:solidFill>
                  <a:schemeClr val="tx1">
                    <a:lumMod val="65000"/>
                    <a:lumOff val="35000"/>
                  </a:schemeClr>
                </a:solidFill>
                <a:latin typeface="Times New Roman" pitchFamily="18"/>
                <a:cs typeface="Arial" pitchFamily="34"/>
              </a:rPr>
              <a:t>, </a:t>
            </a:r>
            <a:r>
              <a:rPr lang="fr-FR" sz="2000" b="1" kern="0">
                <a:solidFill>
                  <a:schemeClr val="tx1">
                    <a:lumMod val="65000"/>
                    <a:lumOff val="35000"/>
                  </a:schemeClr>
                </a:solidFill>
                <a:latin typeface="Times New Roman" pitchFamily="18"/>
                <a:cs typeface="Arial" pitchFamily="34"/>
              </a:rPr>
              <a:t>integrity</a:t>
            </a:r>
            <a:r>
              <a:rPr lang="fr-FR" sz="2000" b="1" kern="0" dirty="0">
                <a:solidFill>
                  <a:schemeClr val="tx1">
                    <a:lumMod val="65000"/>
                    <a:lumOff val="35000"/>
                  </a:schemeClr>
                </a:solidFill>
                <a:latin typeface="Times New Roman" pitchFamily="18"/>
                <a:cs typeface="Arial" pitchFamily="34"/>
              </a:rPr>
              <a:t>, </a:t>
            </a:r>
            <a:r>
              <a:rPr lang="fr-FR" sz="2000" b="1" kern="0" dirty="0" err="1">
                <a:solidFill>
                  <a:schemeClr val="tx1">
                    <a:lumMod val="65000"/>
                    <a:lumOff val="35000"/>
                  </a:schemeClr>
                </a:solidFill>
                <a:latin typeface="Times New Roman" pitchFamily="18"/>
                <a:cs typeface="Arial" pitchFamily="34"/>
              </a:rPr>
              <a:t>transparency</a:t>
            </a:r>
            <a:r>
              <a:rPr lang="fr-FR" sz="2000" b="1" kern="0" dirty="0">
                <a:solidFill>
                  <a:schemeClr val="tx1">
                    <a:lumMod val="65000"/>
                    <a:lumOff val="35000"/>
                  </a:schemeClr>
                </a:solidFill>
                <a:latin typeface="Times New Roman" pitchFamily="18"/>
                <a:cs typeface="Arial" pitchFamily="34"/>
              </a:rPr>
              <a:t> and </a:t>
            </a:r>
            <a:r>
              <a:rPr lang="fr-FR" sz="2000" b="1" kern="0" dirty="0" err="1">
                <a:solidFill>
                  <a:schemeClr val="tx1">
                    <a:lumMod val="65000"/>
                    <a:lumOff val="35000"/>
                  </a:schemeClr>
                </a:solidFill>
                <a:latin typeface="Times New Roman" pitchFamily="18"/>
                <a:cs typeface="Arial" pitchFamily="34"/>
              </a:rPr>
              <a:t>accountability</a:t>
            </a:r>
            <a:r>
              <a:rPr lang="fr-FR" sz="2000" b="1" kern="0" dirty="0">
                <a:solidFill>
                  <a:schemeClr val="tx1">
                    <a:lumMod val="65000"/>
                    <a:lumOff val="35000"/>
                  </a:schemeClr>
                </a:solidFill>
                <a:latin typeface="Times New Roman" pitchFamily="18"/>
                <a:cs typeface="Arial" pitchFamily="34"/>
              </a:rPr>
              <a:t> of </a:t>
            </a:r>
            <a:r>
              <a:rPr lang="fr-FR" sz="2000" b="1" kern="0" dirty="0">
                <a:solidFill>
                  <a:srgbClr val="FF0000"/>
                </a:solidFill>
                <a:latin typeface="Times New Roman" pitchFamily="18"/>
                <a:cs typeface="Arial" pitchFamily="34"/>
              </a:rPr>
              <a:t>institutions</a:t>
            </a:r>
            <a:r>
              <a:rPr lang="fr-FR" sz="2000" b="1" kern="0" dirty="0">
                <a:solidFill>
                  <a:schemeClr val="tx1">
                    <a:lumMod val="65000"/>
                    <a:lumOff val="35000"/>
                  </a:schemeClr>
                </a:solidFill>
                <a:latin typeface="Times New Roman" pitchFamily="18"/>
                <a:cs typeface="Arial" pitchFamily="34"/>
              </a:rPr>
              <a:t> at all levels in an </a:t>
            </a:r>
            <a:r>
              <a:rPr lang="fr-FR" sz="2000" b="1" kern="0" dirty="0" err="1">
                <a:solidFill>
                  <a:schemeClr val="tx1">
                    <a:lumMod val="65000"/>
                    <a:lumOff val="35000"/>
                  </a:schemeClr>
                </a:solidFill>
                <a:latin typeface="Times New Roman" pitchFamily="18"/>
                <a:cs typeface="Arial" pitchFamily="34"/>
              </a:rPr>
              <a:t>enlighted</a:t>
            </a:r>
            <a:r>
              <a:rPr lang="fr-FR" sz="2000" b="1" kern="0" dirty="0">
                <a:solidFill>
                  <a:schemeClr val="tx1">
                    <a:lumMod val="65000"/>
                    <a:lumOff val="35000"/>
                  </a:schemeClr>
                </a:solidFill>
                <a:latin typeface="Times New Roman" pitchFamily="18"/>
                <a:cs typeface="Arial" pitchFamily="34"/>
              </a:rPr>
              <a:t>, vigilant, inclusive and participatory </a:t>
            </a:r>
            <a:r>
              <a:rPr lang="fr-FR" sz="2000" b="1" kern="0" dirty="0">
                <a:solidFill>
                  <a:srgbClr val="FF0000"/>
                </a:solidFill>
                <a:latin typeface="Times New Roman" pitchFamily="18"/>
                <a:cs typeface="Arial" pitchFamily="34"/>
              </a:rPr>
              <a:t>society</a:t>
            </a:r>
            <a:r>
              <a:rPr lang="fr-FR" sz="2000" b="1" kern="0" dirty="0">
                <a:solidFill>
                  <a:schemeClr val="tx1">
                    <a:lumMod val="65000"/>
                    <a:lumOff val="35000"/>
                  </a:schemeClr>
                </a:solidFill>
                <a:latin typeface="Times New Roman" pitchFamily="18"/>
                <a:cs typeface="Arial" pitchFamily="34"/>
              </a:rPr>
              <a:t> »</a:t>
            </a:r>
            <a:endParaRPr lang="fr-FR" sz="2400" kern="0" dirty="0">
              <a:solidFill>
                <a:schemeClr val="tx1">
                  <a:lumMod val="65000"/>
                  <a:lumOff val="35000"/>
                </a:schemeClr>
              </a:solidFill>
              <a:latin typeface="Times New Roman"/>
              <a:cs typeface="+mn-cs"/>
            </a:endParaRPr>
          </a:p>
        </p:txBody>
      </p:sp>
      <p:sp>
        <p:nvSpPr>
          <p:cNvPr id="8" name="Rectangle 17">
            <a:extLst>
              <a:ext uri="{FF2B5EF4-FFF2-40B4-BE49-F238E27FC236}">
                <a16:creationId xmlns:a16="http://schemas.microsoft.com/office/drawing/2014/main" id="{F1001BB6-DDDE-4249-AEA6-434704754936}"/>
              </a:ext>
            </a:extLst>
          </p:cNvPr>
          <p:cNvSpPr>
            <a:spLocks noChangeArrowheads="1"/>
          </p:cNvSpPr>
          <p:nvPr/>
        </p:nvSpPr>
        <p:spPr bwMode="auto">
          <a:xfrm>
            <a:off x="755650" y="4243388"/>
            <a:ext cx="2181225" cy="338137"/>
          </a:xfrm>
          <a:prstGeom prst="rect">
            <a:avLst/>
          </a:prstGeom>
          <a:solidFill>
            <a:srgbClr val="FFFFFF"/>
          </a:solidFill>
          <a:ln w="9525">
            <a:noFill/>
            <a:miter lim="800000"/>
            <a:headEnd/>
            <a:tailEnd/>
          </a:ln>
        </p:spPr>
        <p:txBody>
          <a:bodyPr lIns="0" tIns="0" rIns="0" bIns="0" anchor="ctr" anchorCtr="1"/>
          <a:lstStyle/>
          <a:p>
            <a:pPr algn="ctr" eaLnBrk="1" hangingPunct="1">
              <a:defRPr/>
            </a:pPr>
            <a:r>
              <a:rPr lang="fr-FR" sz="2000" b="1" kern="0" dirty="0">
                <a:solidFill>
                  <a:srgbClr val="003366"/>
                </a:solidFill>
                <a:latin typeface="Garamond" pitchFamily="18" charset="0"/>
                <a:cs typeface="+mn-cs"/>
              </a:rPr>
              <a:t>National Goal</a:t>
            </a:r>
          </a:p>
        </p:txBody>
      </p:sp>
      <p:pic>
        <p:nvPicPr>
          <p:cNvPr id="9224" name="Picture 8">
            <a:extLst>
              <a:ext uri="{FF2B5EF4-FFF2-40B4-BE49-F238E27FC236}">
                <a16:creationId xmlns:a16="http://schemas.microsoft.com/office/drawing/2014/main" id="{33D952CA-D378-48E9-8A1E-1CFA0B813281}"/>
              </a:ext>
            </a:extLst>
          </p:cNvPr>
          <p:cNvPicPr>
            <a:picLocks noChangeAspect="1" noChangeArrowheads="1"/>
          </p:cNvPicPr>
          <p:nvPr/>
        </p:nvPicPr>
        <p:blipFill rotWithShape="1">
          <a:blip r:embed="rId3"/>
          <a:srcRect l="14129" t="9266" r="35726" b="5488"/>
          <a:stretch/>
        </p:blipFill>
        <p:spPr bwMode="auto">
          <a:xfrm>
            <a:off x="508000" y="936625"/>
            <a:ext cx="2149475" cy="2924175"/>
          </a:xfrm>
          <a:prstGeom prst="rect">
            <a:avLst/>
          </a:prstGeom>
          <a:ln>
            <a:noFill/>
          </a:ln>
          <a:effectLst>
            <a:outerShdw blurRad="292100" dist="139700" dir="2700000" algn="tl" rotWithShape="0">
              <a:srgbClr val="333333">
                <a:alpha val="65000"/>
              </a:srgbClr>
            </a:outerShdw>
          </a:effectLst>
          <a:extLst/>
        </p:spPr>
      </p:pic>
      <p:sp>
        <p:nvSpPr>
          <p:cNvPr id="11" name="Rectangle 15">
            <a:extLst>
              <a:ext uri="{FF2B5EF4-FFF2-40B4-BE49-F238E27FC236}">
                <a16:creationId xmlns:a16="http://schemas.microsoft.com/office/drawing/2014/main" id="{8E18CCBD-7BD6-4B61-BA50-51F7FF54AF76}"/>
              </a:ext>
            </a:extLst>
          </p:cNvPr>
          <p:cNvSpPr>
            <a:spLocks noChangeArrowheads="1"/>
          </p:cNvSpPr>
          <p:nvPr/>
        </p:nvSpPr>
        <p:spPr bwMode="auto">
          <a:xfrm>
            <a:off x="2936875" y="1927225"/>
            <a:ext cx="5667375" cy="957263"/>
          </a:xfrm>
          <a:prstGeom prst="rect">
            <a:avLst/>
          </a:prstGeom>
          <a:solidFill>
            <a:schemeClr val="accent1">
              <a:lumMod val="40000"/>
              <a:lumOff val="60000"/>
              <a:alpha val="25098"/>
            </a:schemeClr>
          </a:solidFill>
          <a:ln w="9525">
            <a:noFill/>
            <a:miter lim="800000"/>
            <a:headEnd/>
            <a:tailEnd/>
          </a:ln>
        </p:spPr>
        <p:txBody>
          <a:bodyPr lIns="108000" tIns="108000" rIns="107999" bIns="108000" anchor="ctr">
            <a:spAutoFit/>
          </a:bodyPr>
          <a:lstStyle/>
          <a:p>
            <a:pPr marL="180975" indent="-180975" algn="just" eaLnBrk="1" fontAlgn="auto" hangingPunct="1">
              <a:lnSpc>
                <a:spcPct val="80000"/>
              </a:lnSpc>
              <a:spcBef>
                <a:spcPts val="0"/>
              </a:spcBef>
              <a:spcAft>
                <a:spcPts val="0"/>
              </a:spcAft>
              <a:buClr>
                <a:schemeClr val="tx2">
                  <a:lumMod val="75000"/>
                </a:schemeClr>
              </a:buClr>
              <a:buSzPct val="75000"/>
              <a:buFont typeface="Wingdings" pitchFamily="2" charset="2"/>
              <a:buChar char="§"/>
              <a:defRPr/>
            </a:pPr>
            <a:r>
              <a:rPr lang="fr-FR" sz="2000" kern="0" dirty="0">
                <a:solidFill>
                  <a:srgbClr val="666666"/>
                </a:solidFill>
                <a:latin typeface="Times New Roman"/>
                <a:cs typeface="+mn-cs"/>
              </a:rPr>
              <a:t>1 Goal, 9 </a:t>
            </a:r>
            <a:r>
              <a:rPr lang="fr-FR" sz="2000" kern="0" dirty="0" err="1">
                <a:solidFill>
                  <a:srgbClr val="666666"/>
                </a:solidFill>
                <a:latin typeface="Times New Roman"/>
                <a:cs typeface="+mn-cs"/>
              </a:rPr>
              <a:t>targets</a:t>
            </a:r>
            <a:r>
              <a:rPr lang="fr-FR" sz="2000" kern="0" dirty="0">
                <a:solidFill>
                  <a:srgbClr val="666666"/>
                </a:solidFill>
                <a:latin typeface="Times New Roman"/>
                <a:cs typeface="+mn-cs"/>
              </a:rPr>
              <a:t> and 89 </a:t>
            </a:r>
            <a:r>
              <a:rPr lang="fr-FR" sz="2000" kern="0" dirty="0" err="1">
                <a:solidFill>
                  <a:srgbClr val="666666"/>
                </a:solidFill>
                <a:latin typeface="Times New Roman"/>
                <a:cs typeface="+mn-cs"/>
              </a:rPr>
              <a:t>indicators</a:t>
            </a:r>
            <a:endParaRPr lang="fr-FR" sz="2000" kern="0" dirty="0">
              <a:solidFill>
                <a:srgbClr val="666666"/>
              </a:solidFill>
              <a:latin typeface="Times New Roman"/>
              <a:cs typeface="+mn-cs"/>
            </a:endParaRPr>
          </a:p>
          <a:p>
            <a:pPr marL="180975" indent="-180975" algn="just" eaLnBrk="1" fontAlgn="auto" hangingPunct="1">
              <a:lnSpc>
                <a:spcPct val="80000"/>
              </a:lnSpc>
              <a:spcBef>
                <a:spcPts val="0"/>
              </a:spcBef>
              <a:spcAft>
                <a:spcPts val="0"/>
              </a:spcAft>
              <a:buClr>
                <a:schemeClr val="tx2">
                  <a:lumMod val="75000"/>
                </a:schemeClr>
              </a:buClr>
              <a:buSzPct val="75000"/>
              <a:buFont typeface="Wingdings" pitchFamily="2" charset="2"/>
              <a:buChar char="§"/>
              <a:defRPr/>
            </a:pPr>
            <a:r>
              <a:rPr lang="fr-FR" sz="2000" kern="0" dirty="0">
                <a:solidFill>
                  <a:srgbClr val="666666"/>
                </a:solidFill>
                <a:latin typeface="Times New Roman"/>
                <a:cs typeface="+mn-cs"/>
              </a:rPr>
              <a:t>An </a:t>
            </a:r>
            <a:r>
              <a:rPr lang="fr-FR" sz="2000" kern="0" dirty="0" err="1">
                <a:solidFill>
                  <a:srgbClr val="666666"/>
                </a:solidFill>
                <a:latin typeface="Times New Roman"/>
                <a:cs typeface="+mn-cs"/>
              </a:rPr>
              <a:t>emphasis</a:t>
            </a:r>
            <a:r>
              <a:rPr lang="fr-FR" sz="2000" kern="0" dirty="0">
                <a:solidFill>
                  <a:srgbClr val="666666"/>
                </a:solidFill>
                <a:latin typeface="Times New Roman"/>
                <a:cs typeface="+mn-cs"/>
              </a:rPr>
              <a:t> on the promotion and protection of </a:t>
            </a:r>
            <a:r>
              <a:rPr lang="fr-FR" sz="2000" kern="0" dirty="0" err="1">
                <a:solidFill>
                  <a:srgbClr val="666666"/>
                </a:solidFill>
                <a:latin typeface="Times New Roman"/>
                <a:cs typeface="+mn-cs"/>
              </a:rPr>
              <a:t>human</a:t>
            </a:r>
            <a:r>
              <a:rPr lang="fr-FR" sz="2000" kern="0" dirty="0">
                <a:solidFill>
                  <a:srgbClr val="666666"/>
                </a:solidFill>
                <a:latin typeface="Times New Roman"/>
                <a:cs typeface="+mn-cs"/>
              </a:rPr>
              <a:t> </a:t>
            </a:r>
            <a:r>
              <a:rPr lang="fr-FR" sz="2000" kern="0" dirty="0" err="1">
                <a:solidFill>
                  <a:srgbClr val="666666"/>
                </a:solidFill>
                <a:latin typeface="Times New Roman"/>
                <a:cs typeface="+mn-cs"/>
              </a:rPr>
              <a:t>rights</a:t>
            </a:r>
            <a:endParaRPr lang="fr-FR" sz="2000" kern="0" dirty="0">
              <a:solidFill>
                <a:srgbClr val="666666"/>
              </a:solidFill>
              <a:latin typeface="Times New Roman"/>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txBox="1">
            <a:spLocks noGrp="1"/>
          </p:cNvSpPr>
          <p:nvPr>
            <p:ph type="title" idx="4294967295"/>
          </p:nvPr>
        </p:nvSpPr>
        <p:spPr bwMode="auto">
          <a:xfrm>
            <a:off x="523875" y="0"/>
            <a:ext cx="8620125" cy="611188"/>
          </a:xfrm>
          <a:prstGeom prst="rect">
            <a:avLst/>
          </a:prstGeom>
          <a:noFill/>
          <a:ln>
            <a:miter lim="800000"/>
            <a:headEnd/>
            <a:tailEnd/>
          </a:ln>
        </p:spPr>
        <p:txBody>
          <a:bodyPr/>
          <a:lstStyle/>
          <a:p>
            <a:pPr algn="l" eaLnBrk="1">
              <a:spcBef>
                <a:spcPts val="1200"/>
              </a:spcBef>
            </a:pPr>
            <a:r>
              <a:rPr lang="fr-FR" altLang="fr-FR" sz="2000" b="1">
                <a:latin typeface="Times New Roman" pitchFamily="18" charset="0"/>
              </a:rPr>
              <a:t>Phase 1: Contextualizing SDG16  </a:t>
            </a:r>
            <a:br>
              <a:rPr lang="fr-FR" altLang="fr-FR" sz="2000" b="1">
                <a:latin typeface="Times New Roman" pitchFamily="18" charset="0"/>
              </a:rPr>
            </a:br>
            <a:endParaRPr lang="fr-FR" altLang="fr-FR" sz="2000" i="1">
              <a:latin typeface="Times New Roman" pitchFamily="18" charset="0"/>
            </a:endParaRPr>
          </a:p>
        </p:txBody>
      </p:sp>
      <p:sp>
        <p:nvSpPr>
          <p:cNvPr id="19459" name="Espace réservé du numéro de diapositive 3"/>
          <p:cNvSpPr txBox="1">
            <a:spLocks noChangeArrowheads="1"/>
          </p:cNvSpPr>
          <p:nvPr/>
        </p:nvSpPr>
        <p:spPr bwMode="auto">
          <a:xfrm>
            <a:off x="8783638" y="6742113"/>
            <a:ext cx="360362" cy="107950"/>
          </a:xfrm>
          <a:prstGeom prst="rect">
            <a:avLst/>
          </a:prstGeom>
          <a:noFill/>
          <a:ln w="9525">
            <a:noFill/>
            <a:miter lim="800000"/>
            <a:headEnd/>
            <a:tailEnd/>
          </a:ln>
        </p:spPr>
        <p:txBody>
          <a:bodyPr lIns="0" tIns="0" rIns="0" bIns="0" anchor="b"/>
          <a:lstStyle/>
          <a:p>
            <a:pPr eaLnBrk="1" hangingPunct="1"/>
            <a:fld id="{2765F895-1AB3-47D1-A113-82B8A47A6216}" type="slidenum">
              <a:rPr lang="fr-FR" altLang="fr-FR" sz="900" b="1">
                <a:solidFill>
                  <a:srgbClr val="FFFFFF"/>
                </a:solidFill>
                <a:latin typeface="Times New Roman" pitchFamily="18" charset="0"/>
              </a:rPr>
              <a:pPr eaLnBrk="1" hangingPunct="1"/>
              <a:t>8</a:t>
            </a:fld>
            <a:endParaRPr lang="fr-FR" altLang="fr-FR" sz="900" b="1">
              <a:solidFill>
                <a:srgbClr val="FFFFFF"/>
              </a:solidFill>
              <a:latin typeface="Times New Roman" pitchFamily="18" charset="0"/>
            </a:endParaRPr>
          </a:p>
        </p:txBody>
      </p:sp>
      <p:grpSp>
        <p:nvGrpSpPr>
          <p:cNvPr id="19460" name="Groupe 3"/>
          <p:cNvGrpSpPr>
            <a:grpSpLocks/>
          </p:cNvGrpSpPr>
          <p:nvPr/>
        </p:nvGrpSpPr>
        <p:grpSpPr bwMode="auto">
          <a:xfrm>
            <a:off x="755650" y="946150"/>
            <a:ext cx="8064500" cy="5608638"/>
            <a:chOff x="754870" y="945594"/>
            <a:chExt cx="8065602" cy="5609947"/>
          </a:xfrm>
        </p:grpSpPr>
        <p:sp>
          <p:nvSpPr>
            <p:cNvPr id="3" name="ZoneTexte 2">
              <a:extLst>
                <a:ext uri="{FF2B5EF4-FFF2-40B4-BE49-F238E27FC236}">
                  <a16:creationId xmlns:a16="http://schemas.microsoft.com/office/drawing/2014/main" id="{271A408E-EFFA-4A8B-A2D6-F5B062045B8D}"/>
                </a:ext>
              </a:extLst>
            </p:cNvPr>
            <p:cNvSpPr txBox="1"/>
            <p:nvPr/>
          </p:nvSpPr>
          <p:spPr>
            <a:xfrm>
              <a:off x="754870" y="945594"/>
              <a:ext cx="8065602" cy="338217"/>
            </a:xfrm>
            <a:prstGeom prst="rect">
              <a:avLst/>
            </a:prstGeom>
            <a:noFill/>
            <a:ln>
              <a:solidFill>
                <a:srgbClr val="1F497D"/>
              </a:solidFill>
            </a:ln>
          </p:spPr>
          <p:txBody>
            <a:bodyPr>
              <a:spAutoFit/>
            </a:bodyPr>
            <a:lstStyle/>
            <a:p>
              <a:pPr eaLnBrk="1" hangingPunct="1">
                <a:defRPr/>
              </a:pPr>
              <a:r>
                <a:rPr lang="fr-F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Target 1:</a:t>
              </a:r>
              <a:r>
                <a:rPr lang="fr-F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Promoting the Rule of Law and ensure equal and easy access to justice</a:t>
              </a:r>
              <a:endParaRPr lang="fr-FR" sz="1600" dirty="0">
                <a:latin typeface="Times New Roman" panose="02020603050405020304" pitchFamily="18" charset="0"/>
                <a:cs typeface="Times New Roman" panose="02020603050405020304" pitchFamily="18" charset="0"/>
              </a:endParaRPr>
            </a:p>
          </p:txBody>
        </p:sp>
        <p:sp>
          <p:nvSpPr>
            <p:cNvPr id="12" name="ZoneTexte 11">
              <a:extLst>
                <a:ext uri="{FF2B5EF4-FFF2-40B4-BE49-F238E27FC236}">
                  <a16:creationId xmlns:a16="http://schemas.microsoft.com/office/drawing/2014/main" id="{39B82DAB-F7AE-42AA-9277-F7FA9E254087}"/>
                </a:ext>
              </a:extLst>
            </p:cNvPr>
            <p:cNvSpPr txBox="1"/>
            <p:nvPr/>
          </p:nvSpPr>
          <p:spPr>
            <a:xfrm>
              <a:off x="754870" y="1450537"/>
              <a:ext cx="8065602" cy="584336"/>
            </a:xfrm>
            <a:prstGeom prst="rect">
              <a:avLst/>
            </a:prstGeom>
            <a:noFill/>
            <a:ln>
              <a:solidFill>
                <a:srgbClr val="1F497D"/>
              </a:solidFill>
            </a:ln>
          </p:spPr>
          <p:txBody>
            <a:bodyPr>
              <a:spAutoFit/>
            </a:bodyPr>
            <a:lstStyle/>
            <a:p>
              <a:pPr algn="just" eaLnBrk="1" hangingPunct="1">
                <a:defRPr/>
              </a:pPr>
              <a:r>
                <a:rPr lang="fr-F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Target 2:</a:t>
              </a:r>
              <a:r>
                <a:rPr lang="fr-F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Preventing and fighting against terrorism, money laundering and all forms of cross-border crimes, especially human trafficking and cyber-criminality. </a:t>
              </a:r>
              <a:endParaRPr lang="fr-FR" sz="1600" dirty="0">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13860361-EEAE-409E-B73A-9920B8D4634A}"/>
                </a:ext>
              </a:extLst>
            </p:cNvPr>
            <p:cNvSpPr txBox="1"/>
            <p:nvPr/>
          </p:nvSpPr>
          <p:spPr>
            <a:xfrm>
              <a:off x="754870" y="2201600"/>
              <a:ext cx="8065602" cy="338216"/>
            </a:xfrm>
            <a:prstGeom prst="rect">
              <a:avLst/>
            </a:prstGeom>
            <a:noFill/>
            <a:ln>
              <a:solidFill>
                <a:srgbClr val="1F497D"/>
              </a:solidFill>
            </a:ln>
          </p:spPr>
          <p:txBody>
            <a:bodyPr>
              <a:spAutoFit/>
            </a:bodyPr>
            <a:lstStyle/>
            <a:p>
              <a:pPr eaLnBrk="1" hangingPunct="1">
                <a:defRPr/>
              </a:pPr>
              <a:r>
                <a:rPr lang="fr-F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Target 3:</a:t>
              </a:r>
              <a:r>
                <a:rPr lang="fr-F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Reduce corruption under all its forms</a:t>
              </a:r>
              <a:endParaRPr lang="fr-FR" sz="1600" dirty="0">
                <a:latin typeface="Times New Roman" panose="02020603050405020304" pitchFamily="18" charset="0"/>
                <a:cs typeface="Times New Roman" panose="02020603050405020304" pitchFamily="18" charset="0"/>
              </a:endParaRPr>
            </a:p>
          </p:txBody>
        </p:sp>
        <p:sp>
          <p:nvSpPr>
            <p:cNvPr id="14" name="ZoneTexte 13">
              <a:extLst>
                <a:ext uri="{FF2B5EF4-FFF2-40B4-BE49-F238E27FC236}">
                  <a16:creationId xmlns:a16="http://schemas.microsoft.com/office/drawing/2014/main" id="{38CD0B4D-D3D6-462E-B06A-020A9F960303}"/>
                </a:ext>
              </a:extLst>
            </p:cNvPr>
            <p:cNvSpPr txBox="1"/>
            <p:nvPr/>
          </p:nvSpPr>
          <p:spPr>
            <a:xfrm>
              <a:off x="754870" y="2706543"/>
              <a:ext cx="8065602" cy="585924"/>
            </a:xfrm>
            <a:prstGeom prst="rect">
              <a:avLst/>
            </a:prstGeom>
            <a:noFill/>
            <a:ln>
              <a:solidFill>
                <a:srgbClr val="1F497D"/>
              </a:solidFill>
            </a:ln>
          </p:spPr>
          <p:txBody>
            <a:bodyPr>
              <a:spAutoFit/>
            </a:bodyPr>
            <a:lstStyle/>
            <a:p>
              <a:pPr algn="just" eaLnBrk="1" hangingPunct="1">
                <a:defRPr/>
              </a:pPr>
              <a:r>
                <a:rPr lang="fr-F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Target 4:</a:t>
              </a:r>
              <a:r>
                <a:rPr lang="fr-F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Developing performing, innovative, accountable and transparent institutions, at all levels</a:t>
              </a:r>
              <a:endParaRPr lang="fr-FR" sz="1600" dirty="0">
                <a:latin typeface="Times New Roman" panose="02020603050405020304" pitchFamily="18" charset="0"/>
                <a:cs typeface="Times New Roman" panose="02020603050405020304" pitchFamily="18" charset="0"/>
              </a:endParaRPr>
            </a:p>
          </p:txBody>
        </p:sp>
        <p:sp>
          <p:nvSpPr>
            <p:cNvPr id="15" name="ZoneTexte 14">
              <a:extLst>
                <a:ext uri="{FF2B5EF4-FFF2-40B4-BE49-F238E27FC236}">
                  <a16:creationId xmlns:a16="http://schemas.microsoft.com/office/drawing/2014/main" id="{D9470BFC-A590-4EEB-ACCC-23F5670B19CF}"/>
                </a:ext>
              </a:extLst>
            </p:cNvPr>
            <p:cNvSpPr txBox="1"/>
            <p:nvPr/>
          </p:nvSpPr>
          <p:spPr>
            <a:xfrm>
              <a:off x="754870" y="3422672"/>
              <a:ext cx="8065602" cy="585925"/>
            </a:xfrm>
            <a:prstGeom prst="rect">
              <a:avLst/>
            </a:prstGeom>
            <a:noFill/>
            <a:ln>
              <a:solidFill>
                <a:srgbClr val="1F497D"/>
              </a:solidFill>
            </a:ln>
          </p:spPr>
          <p:txBody>
            <a:bodyPr>
              <a:spAutoFit/>
            </a:bodyPr>
            <a:lstStyle/>
            <a:p>
              <a:pPr algn="just" eaLnBrk="1" hangingPunct="1">
                <a:defRPr/>
              </a:pPr>
              <a:r>
                <a:rPr lang="fr-F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Target 5:</a:t>
              </a:r>
              <a:r>
                <a:rPr lang="fr-F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Ensuring inclusive participation during the development, monitoring, and evaluation of the public policies, at all levels</a:t>
              </a:r>
              <a:endParaRPr lang="fr-FR" sz="1600" dirty="0">
                <a:latin typeface="Times New Roman" panose="02020603050405020304" pitchFamily="18" charset="0"/>
                <a:cs typeface="Times New Roman" panose="02020603050405020304" pitchFamily="18" charset="0"/>
              </a:endParaRPr>
            </a:p>
          </p:txBody>
        </p:sp>
        <p:sp>
          <p:nvSpPr>
            <p:cNvPr id="16" name="ZoneTexte 15">
              <a:extLst>
                <a:ext uri="{FF2B5EF4-FFF2-40B4-BE49-F238E27FC236}">
                  <a16:creationId xmlns:a16="http://schemas.microsoft.com/office/drawing/2014/main" id="{8CAC9C52-E5F7-44A5-B90C-11C15286220C}"/>
                </a:ext>
              </a:extLst>
            </p:cNvPr>
            <p:cNvSpPr txBox="1"/>
            <p:nvPr/>
          </p:nvSpPr>
          <p:spPr>
            <a:xfrm>
              <a:off x="754870" y="4138802"/>
              <a:ext cx="8065602" cy="585924"/>
            </a:xfrm>
            <a:prstGeom prst="rect">
              <a:avLst/>
            </a:prstGeom>
            <a:noFill/>
            <a:ln>
              <a:solidFill>
                <a:srgbClr val="1F497D"/>
              </a:solidFill>
            </a:ln>
          </p:spPr>
          <p:txBody>
            <a:bodyPr>
              <a:spAutoFit/>
            </a:bodyPr>
            <a:lstStyle/>
            <a:p>
              <a:pPr algn="just" eaLnBrk="1" hangingPunct="1">
                <a:defRPr/>
              </a:pPr>
              <a:r>
                <a:rPr lang="fr-F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Target 6:</a:t>
              </a:r>
              <a:r>
                <a:rPr lang="fr-F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Extend the effective representation and strengthen the responsible participation of Tunisia in the global governance institutions, managed equitably</a:t>
              </a:r>
              <a:endParaRPr lang="fr-FR" sz="1600" dirty="0">
                <a:latin typeface="Times New Roman" panose="02020603050405020304" pitchFamily="18" charset="0"/>
                <a:cs typeface="Times New Roman" panose="02020603050405020304" pitchFamily="18" charset="0"/>
              </a:endParaRPr>
            </a:p>
          </p:txBody>
        </p:sp>
        <p:sp>
          <p:nvSpPr>
            <p:cNvPr id="17" name="ZoneTexte 16">
              <a:extLst>
                <a:ext uri="{FF2B5EF4-FFF2-40B4-BE49-F238E27FC236}">
                  <a16:creationId xmlns:a16="http://schemas.microsoft.com/office/drawing/2014/main" id="{36EDC53D-6590-4DFE-A93F-C34B5B09C565}"/>
                </a:ext>
              </a:extLst>
            </p:cNvPr>
            <p:cNvSpPr txBox="1"/>
            <p:nvPr/>
          </p:nvSpPr>
          <p:spPr>
            <a:xfrm>
              <a:off x="754870" y="4869223"/>
              <a:ext cx="8065602" cy="338216"/>
            </a:xfrm>
            <a:prstGeom prst="rect">
              <a:avLst/>
            </a:prstGeom>
            <a:noFill/>
            <a:ln>
              <a:solidFill>
                <a:srgbClr val="1F497D"/>
              </a:solidFill>
            </a:ln>
          </p:spPr>
          <p:txBody>
            <a:bodyPr>
              <a:spAutoFit/>
            </a:bodyPr>
            <a:lstStyle/>
            <a:p>
              <a:pPr algn="just" eaLnBrk="1" hangingPunct="1">
                <a:defRPr/>
              </a:pPr>
              <a:r>
                <a:rPr lang="fr-F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Target 7:</a:t>
              </a:r>
              <a:r>
                <a:rPr lang="fr-F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Ensuring efficient access to public information</a:t>
              </a:r>
              <a:endParaRPr lang="fr-FR" sz="1600" dirty="0">
                <a:latin typeface="Times New Roman" panose="02020603050405020304" pitchFamily="18" charset="0"/>
                <a:cs typeface="Times New Roman" panose="02020603050405020304" pitchFamily="18" charset="0"/>
              </a:endParaRPr>
            </a:p>
          </p:txBody>
        </p:sp>
        <p:sp>
          <p:nvSpPr>
            <p:cNvPr id="18" name="ZoneTexte 17">
              <a:extLst>
                <a:ext uri="{FF2B5EF4-FFF2-40B4-BE49-F238E27FC236}">
                  <a16:creationId xmlns:a16="http://schemas.microsoft.com/office/drawing/2014/main" id="{670ADB6B-A69E-43C9-9BA9-3F1F10EC045D}"/>
                </a:ext>
              </a:extLst>
            </p:cNvPr>
            <p:cNvSpPr txBox="1"/>
            <p:nvPr/>
          </p:nvSpPr>
          <p:spPr>
            <a:xfrm>
              <a:off x="754870" y="5334468"/>
              <a:ext cx="8065602" cy="585925"/>
            </a:xfrm>
            <a:prstGeom prst="rect">
              <a:avLst/>
            </a:prstGeom>
            <a:noFill/>
            <a:ln>
              <a:solidFill>
                <a:srgbClr val="1F497D"/>
              </a:solidFill>
            </a:ln>
          </p:spPr>
          <p:txBody>
            <a:bodyPr>
              <a:spAutoFit/>
            </a:bodyPr>
            <a:lstStyle/>
            <a:p>
              <a:pPr algn="just" eaLnBrk="1" hangingPunct="1">
                <a:defRPr/>
              </a:pPr>
              <a:r>
                <a:rPr lang="fr-F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Target 8:</a:t>
              </a:r>
              <a:r>
                <a:rPr lang="fr-F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Ensuring the fundamental rights and freedoms of citizens (in accordance with national laws and ratified international agreements)</a:t>
              </a:r>
              <a:endParaRPr lang="fr-FR" sz="1600" dirty="0">
                <a:latin typeface="Times New Roman" panose="02020603050405020304"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id="{2504E1EB-C78E-4EBC-94BB-9D251417DE66}"/>
                </a:ext>
              </a:extLst>
            </p:cNvPr>
            <p:cNvSpPr txBox="1"/>
            <p:nvPr/>
          </p:nvSpPr>
          <p:spPr>
            <a:xfrm>
              <a:off x="754870" y="5971205"/>
              <a:ext cx="8065602" cy="584336"/>
            </a:xfrm>
            <a:prstGeom prst="rect">
              <a:avLst/>
            </a:prstGeom>
            <a:noFill/>
            <a:ln>
              <a:solidFill>
                <a:srgbClr val="1F497D"/>
              </a:solidFill>
            </a:ln>
          </p:spPr>
          <p:txBody>
            <a:bodyPr>
              <a:spAutoFit/>
            </a:bodyPr>
            <a:lstStyle/>
            <a:p>
              <a:pPr algn="just" eaLnBrk="1" hangingPunct="1">
                <a:defRPr/>
              </a:pPr>
              <a:r>
                <a:rPr lang="fr-F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Target 9:</a:t>
              </a:r>
              <a:r>
                <a:rPr lang="fr-F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Developing a socio-political environment conducive to sustainable democracy by ensuring the citizen awakening and engagement</a:t>
              </a:r>
              <a:endParaRPr lang="fr-FR" sz="1600" dirty="0">
                <a:latin typeface="Times New Roman" panose="02020603050405020304" pitchFamily="18" charset="0"/>
                <a:cs typeface="Times New Roman" panose="02020603050405020304" pitchFamily="18" charset="0"/>
              </a:endParaRPr>
            </a:p>
          </p:txBody>
        </p:sp>
      </p:grpSp>
      <p:sp>
        <p:nvSpPr>
          <p:cNvPr id="22" name="Rectangle 17">
            <a:extLst>
              <a:ext uri="{FF2B5EF4-FFF2-40B4-BE49-F238E27FC236}">
                <a16:creationId xmlns:a16="http://schemas.microsoft.com/office/drawing/2014/main" id="{23C16C3C-8BB8-4AA6-B901-269AFA44CA09}"/>
              </a:ext>
            </a:extLst>
          </p:cNvPr>
          <p:cNvSpPr>
            <a:spLocks noChangeArrowheads="1"/>
          </p:cNvSpPr>
          <p:nvPr/>
        </p:nvSpPr>
        <p:spPr bwMode="auto">
          <a:xfrm>
            <a:off x="6516688" y="404813"/>
            <a:ext cx="2181225" cy="338137"/>
          </a:xfrm>
          <a:prstGeom prst="rect">
            <a:avLst/>
          </a:prstGeom>
          <a:solidFill>
            <a:schemeClr val="accent1">
              <a:lumMod val="40000"/>
              <a:lumOff val="60000"/>
            </a:schemeClr>
          </a:solidFill>
          <a:ln w="9525">
            <a:noFill/>
            <a:miter lim="800000"/>
            <a:headEnd/>
            <a:tailEnd/>
          </a:ln>
        </p:spPr>
        <p:txBody>
          <a:bodyPr lIns="0" tIns="0" rIns="0" bIns="0" anchor="ctr" anchorCtr="1"/>
          <a:lstStyle/>
          <a:p>
            <a:pPr algn="ctr" eaLnBrk="1" hangingPunct="1">
              <a:defRPr/>
            </a:pPr>
            <a:r>
              <a:rPr lang="fr-FR" sz="2000" b="1" kern="0" dirty="0">
                <a:solidFill>
                  <a:srgbClr val="003366"/>
                </a:solidFill>
                <a:latin typeface="Garamond" pitchFamily="18" charset="0"/>
                <a:cs typeface="+mn-cs"/>
              </a:rPr>
              <a:t>9 </a:t>
            </a:r>
            <a:r>
              <a:rPr lang="fr-FR" sz="2000" b="1" kern="0" dirty="0" err="1">
                <a:solidFill>
                  <a:srgbClr val="003366"/>
                </a:solidFill>
                <a:latin typeface="Garamond" pitchFamily="18" charset="0"/>
                <a:cs typeface="+mn-cs"/>
              </a:rPr>
              <a:t>Targets</a:t>
            </a:r>
            <a:endParaRPr lang="fr-FR" sz="2000" b="1" kern="0" dirty="0">
              <a:solidFill>
                <a:srgbClr val="003366"/>
              </a:solidFill>
              <a:latin typeface="Garamond" pitchFamily="18" charset="0"/>
              <a:cs typeface="+mn-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txBox="1">
            <a:spLocks noGrp="1"/>
          </p:cNvSpPr>
          <p:nvPr>
            <p:ph type="title" idx="4294967295"/>
          </p:nvPr>
        </p:nvSpPr>
        <p:spPr bwMode="auto">
          <a:xfrm>
            <a:off x="523875" y="0"/>
            <a:ext cx="8620125" cy="611188"/>
          </a:xfrm>
          <a:prstGeom prst="rect">
            <a:avLst/>
          </a:prstGeom>
          <a:noFill/>
          <a:ln>
            <a:miter lim="800000"/>
            <a:headEnd/>
            <a:tailEnd/>
          </a:ln>
        </p:spPr>
        <p:txBody>
          <a:bodyPr/>
          <a:lstStyle/>
          <a:p>
            <a:pPr algn="l" eaLnBrk="1">
              <a:spcBef>
                <a:spcPts val="1200"/>
              </a:spcBef>
            </a:pPr>
            <a:r>
              <a:rPr lang="fr-FR" altLang="fr-FR" sz="2400" b="1">
                <a:latin typeface="Times New Roman" pitchFamily="18" charset="0"/>
              </a:rPr>
              <a:t>Phase 1: Contextualizing SDG16 </a:t>
            </a:r>
            <a:br>
              <a:rPr lang="fr-FR" altLang="fr-FR" sz="2400" b="1">
                <a:latin typeface="Times New Roman" pitchFamily="18" charset="0"/>
              </a:rPr>
            </a:br>
            <a:endParaRPr lang="fr-FR" altLang="fr-FR" sz="2400" i="1">
              <a:latin typeface="Times New Roman" pitchFamily="18" charset="0"/>
            </a:endParaRPr>
          </a:p>
        </p:txBody>
      </p:sp>
      <p:sp>
        <p:nvSpPr>
          <p:cNvPr id="21507" name="Espace réservé du numéro de diapositive 3"/>
          <p:cNvSpPr txBox="1">
            <a:spLocks noChangeArrowheads="1"/>
          </p:cNvSpPr>
          <p:nvPr/>
        </p:nvSpPr>
        <p:spPr bwMode="auto">
          <a:xfrm>
            <a:off x="8783638" y="6742113"/>
            <a:ext cx="360362" cy="107950"/>
          </a:xfrm>
          <a:prstGeom prst="rect">
            <a:avLst/>
          </a:prstGeom>
          <a:noFill/>
          <a:ln w="9525">
            <a:noFill/>
            <a:miter lim="800000"/>
            <a:headEnd/>
            <a:tailEnd/>
          </a:ln>
        </p:spPr>
        <p:txBody>
          <a:bodyPr lIns="0" tIns="0" rIns="0" bIns="0" anchor="b"/>
          <a:lstStyle/>
          <a:p>
            <a:pPr eaLnBrk="1" hangingPunct="1"/>
            <a:fld id="{1E41F08B-6569-4972-88E0-AD801C4ABBB5}" type="slidenum">
              <a:rPr lang="fr-FR" altLang="fr-FR" sz="900" b="1">
                <a:solidFill>
                  <a:srgbClr val="FFFFFF"/>
                </a:solidFill>
                <a:latin typeface="Times New Roman" pitchFamily="18" charset="0"/>
              </a:rPr>
              <a:pPr eaLnBrk="1" hangingPunct="1"/>
              <a:t>9</a:t>
            </a:fld>
            <a:endParaRPr lang="fr-FR" altLang="fr-FR" sz="900" b="1">
              <a:solidFill>
                <a:srgbClr val="FFFFFF"/>
              </a:solidFill>
              <a:latin typeface="Times New Roman" pitchFamily="18" charset="0"/>
            </a:endParaRPr>
          </a:p>
        </p:txBody>
      </p:sp>
      <p:sp>
        <p:nvSpPr>
          <p:cNvPr id="22" name="Rectangle 17">
            <a:extLst>
              <a:ext uri="{FF2B5EF4-FFF2-40B4-BE49-F238E27FC236}">
                <a16:creationId xmlns:a16="http://schemas.microsoft.com/office/drawing/2014/main" id="{23C16C3C-8BB8-4AA6-B901-269AFA44CA09}"/>
              </a:ext>
            </a:extLst>
          </p:cNvPr>
          <p:cNvSpPr>
            <a:spLocks noChangeArrowheads="1"/>
          </p:cNvSpPr>
          <p:nvPr/>
        </p:nvSpPr>
        <p:spPr bwMode="auto">
          <a:xfrm>
            <a:off x="5435600" y="404813"/>
            <a:ext cx="3262313" cy="792162"/>
          </a:xfrm>
          <a:prstGeom prst="rect">
            <a:avLst/>
          </a:prstGeom>
          <a:solidFill>
            <a:schemeClr val="accent1">
              <a:lumMod val="40000"/>
              <a:lumOff val="60000"/>
            </a:schemeClr>
          </a:solidFill>
          <a:ln w="9525">
            <a:noFill/>
            <a:miter lim="800000"/>
            <a:headEnd/>
            <a:tailEnd/>
          </a:ln>
        </p:spPr>
        <p:txBody>
          <a:bodyPr lIns="0" tIns="0" rIns="0" bIns="0" anchor="ctr" anchorCtr="1"/>
          <a:lstStyle/>
          <a:p>
            <a:pPr algn="ctr" eaLnBrk="1" hangingPunct="1">
              <a:defRPr/>
            </a:pPr>
            <a:r>
              <a:rPr lang="fr-FR" sz="2400" b="1" kern="0" dirty="0">
                <a:solidFill>
                  <a:srgbClr val="003366"/>
                </a:solidFill>
                <a:latin typeface="Garamond" pitchFamily="18" charset="0"/>
                <a:cs typeface="+mn-cs"/>
              </a:rPr>
              <a:t>3 </a:t>
            </a:r>
            <a:r>
              <a:rPr lang="fr-FR" sz="2400" b="1" kern="0" dirty="0" err="1">
                <a:solidFill>
                  <a:srgbClr val="003366"/>
                </a:solidFill>
                <a:latin typeface="Garamond" pitchFamily="18" charset="0"/>
                <a:cs typeface="+mn-cs"/>
              </a:rPr>
              <a:t>interconnected</a:t>
            </a:r>
            <a:r>
              <a:rPr lang="fr-FR" sz="2400" b="1" kern="0" dirty="0">
                <a:solidFill>
                  <a:srgbClr val="003366"/>
                </a:solidFill>
                <a:latin typeface="Garamond" pitchFamily="18" charset="0"/>
                <a:cs typeface="+mn-cs"/>
              </a:rPr>
              <a:t> </a:t>
            </a:r>
            <a:r>
              <a:rPr lang="fr-FR" sz="2400" b="1" kern="0" dirty="0" err="1">
                <a:solidFill>
                  <a:srgbClr val="003366"/>
                </a:solidFill>
                <a:latin typeface="Garamond" pitchFamily="18" charset="0"/>
                <a:cs typeface="+mn-cs"/>
              </a:rPr>
              <a:t>pillars</a:t>
            </a:r>
            <a:endParaRPr lang="fr-FR" sz="2400" b="1" kern="0" dirty="0">
              <a:solidFill>
                <a:srgbClr val="003366"/>
              </a:solidFill>
              <a:latin typeface="Garamond" pitchFamily="18" charset="0"/>
              <a:cs typeface="+mn-cs"/>
            </a:endParaRPr>
          </a:p>
        </p:txBody>
      </p:sp>
      <p:graphicFrame>
        <p:nvGraphicFramePr>
          <p:cNvPr id="20" name="Diagramme 19">
            <a:extLst>
              <a:ext uri="{FF2B5EF4-FFF2-40B4-BE49-F238E27FC236}">
                <a16:creationId xmlns:a16="http://schemas.microsoft.com/office/drawing/2014/main" id="{97F693BA-D746-4F21-9975-8F3870FEEE81}"/>
              </a:ext>
            </a:extLst>
          </p:cNvPr>
          <p:cNvGraphicFramePr/>
          <p:nvPr/>
        </p:nvGraphicFramePr>
        <p:xfrm>
          <a:off x="1043608" y="1016002"/>
          <a:ext cx="6552728" cy="536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theme/theme1.xml><?xml version="1.0" encoding="utf-8"?>
<a:theme xmlns:a="http://schemas.openxmlformats.org/drawingml/2006/main" name="1_Lista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17671</TotalTime>
  <Words>1858</Words>
  <Application>Microsoft Office PowerPoint</Application>
  <PresentationFormat>Affichage à l'écran (4:3)</PresentationFormat>
  <Paragraphs>173</Paragraphs>
  <Slides>23</Slides>
  <Notes>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23</vt:i4>
      </vt:variant>
    </vt:vector>
  </HeadingPairs>
  <TitlesOfParts>
    <vt:vector size="34" baseType="lpstr">
      <vt:lpstr>Arial</vt:lpstr>
      <vt:lpstr>Bell MT</vt:lpstr>
      <vt:lpstr>Book Antiqua</vt:lpstr>
      <vt:lpstr>Calibri</vt:lpstr>
      <vt:lpstr>Garamond</vt:lpstr>
      <vt:lpstr>Gloucester MT Extra Condensed</vt:lpstr>
      <vt:lpstr>Monotype Sorts</vt:lpstr>
      <vt:lpstr>Times</vt:lpstr>
      <vt:lpstr>Times New Roman</vt:lpstr>
      <vt:lpstr>Wingdings</vt:lpstr>
      <vt:lpstr>1_ListaV1</vt:lpstr>
      <vt:lpstr>Présentation PowerPoint</vt:lpstr>
      <vt:lpstr>Présentation PowerPoint</vt:lpstr>
      <vt:lpstr>Présentation PowerPoint</vt:lpstr>
      <vt:lpstr>National Context on SDG16  </vt:lpstr>
      <vt:lpstr>Présentation PowerPoint</vt:lpstr>
      <vt:lpstr>Présentation PowerPoint</vt:lpstr>
      <vt:lpstr>Phase 1: Contextualizing SDG16 </vt:lpstr>
      <vt:lpstr>Phase 1: Contextualizing SDG16   </vt:lpstr>
      <vt:lpstr>Phase 1: Contextualizing SDG16  </vt:lpstr>
      <vt:lpstr>Phase 2: Prioritization and rationalization of indicators (2016) </vt:lpstr>
      <vt:lpstr>Présentation PowerPoint</vt:lpstr>
      <vt:lpstr>Présentation PowerPoint</vt:lpstr>
      <vt:lpstr>Présentation PowerPoint</vt:lpstr>
      <vt:lpstr> Next steps…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dnaim</dc:creator>
  <cp:lastModifiedBy>Ada Fishta</cp:lastModifiedBy>
  <cp:revision>1431</cp:revision>
  <dcterms:created xsi:type="dcterms:W3CDTF">2013-03-12T08:37:32Z</dcterms:created>
  <dcterms:modified xsi:type="dcterms:W3CDTF">2019-12-12T09:24:17Z</dcterms:modified>
</cp:coreProperties>
</file>